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3" r:id="rId3"/>
    <p:sldId id="284" r:id="rId4"/>
    <p:sldId id="27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437" autoAdjust="0"/>
  </p:normalViewPr>
  <p:slideViewPr>
    <p:cSldViewPr>
      <p:cViewPr>
        <p:scale>
          <a:sx n="90" d="100"/>
          <a:sy n="90" d="100"/>
        </p:scale>
        <p:origin x="-22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366321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 марта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 №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2023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293096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ОСНОВНЫЕ ХАРАКТЕРИСТИКИ МЕСТНОГО БЮДЖЕТА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196753"/>
          <a:ext cx="8928994" cy="5661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093354"/>
                <a:gridCol w="958220"/>
                <a:gridCol w="1015444"/>
                <a:gridCol w="1015444"/>
                <a:gridCol w="1015444"/>
                <a:gridCol w="1015444"/>
                <a:gridCol w="1015444"/>
              </a:tblGrid>
              <a:tr h="1611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26.12.2022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30.03.2023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9565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111 211,7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48 180,0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9 538,9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57 718,9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4 165,9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4 152,8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3 942,4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107 058,9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44 237,6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9 538,9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53 776,5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51 297,4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48 180,0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70 096,8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118 276,8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46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59 914,3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60 557,9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60 557,9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60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216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Изменения </a:t>
            </a:r>
            <a:r>
              <a:rPr lang="ru-RU" sz="2000" dirty="0" smtClean="0"/>
              <a:t>на 30 марта 2023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24744"/>
            <a:ext cx="835292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Выделены бюджетные средства из районного бюджета на реализацию мероприятий: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7 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222,1 т.р.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«Капитальный ремонт жилого дома № 11 по ул. Молодежная в 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Сельского поселения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1 500,0 т.р.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"Организация демонтажных работ склада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концкормов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600 т в 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Сельского поселения "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сельсовет" ЗР НАО".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382,9 т.р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"Ремонт квартиры № 1 в жилом доме № 5А по ул. Полярная в 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Сельского поселения "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сельсовет" ЗР НАО".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108,5 т.р.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выплату пенсий за выслугу лет лицам, замещавшим выборные должности и должности муниципальной службы (индексация пенсий за выслугу лет с 1 июля 2023 года в 1,055 раза).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325,4 т.р.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индексацию заработной платы с 1 июля 2023 года в 1,055 раза.</a:t>
            </a:r>
          </a:p>
          <a:p>
            <a:pPr algn="ctr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Направлены остатки средств на 01.01.2023 года: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59 880,6 т. р.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осуществление отдельных государственных полномочий по предоставлению гражданам компенсационных выплат в целях создания дополнительных условий для расселения граждан из жилых помещений в домах, признанных аварийными из окружного бюджета;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23,0 т.р.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оплату услуг по оформлению технического задания, внесения изменений в проект межевания и подготовке межевого плана земельного участка для индивидуального жилищного строительства площадью 402 кв.м., расположенного по адресу: НАО,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с.Тельвиска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пер. Колхозный, д.3 по счету № 4341222 от 26.01.2022 года;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654,3 т.р. </a:t>
            </a:r>
            <a:r>
              <a:rPr lang="ru-RU" sz="1400" b="1" dirty="0" smtClean="0"/>
              <a:t>   </a:t>
            </a:r>
            <a:r>
              <a:rPr lang="ru-RU" sz="1400" dirty="0" smtClean="0"/>
              <a:t>Дорожного фонда муниципального образования  на 01.01.2022 года на содержание и ремонт дорог в </a:t>
            </a:r>
            <a:r>
              <a:rPr lang="ru-RU" sz="1400" dirty="0" err="1" smtClean="0"/>
              <a:t>с.Тельвиска</a:t>
            </a:r>
            <a:r>
              <a:rPr lang="ru-RU" sz="1400" dirty="0" smtClean="0"/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внесении  изменений в решение «О местном бюджете на 2023 год»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размещен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2022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3537</TotalTime>
  <Words>290</Words>
  <Application>Microsoft Office PowerPoint</Application>
  <PresentationFormat>Экран (4:3)</PresentationFormat>
  <Paragraphs>83</Paragraphs>
  <Slides>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ОСНОВНЫЕ ХАРАКТЕРИСТИКИ МЕСТНОГО БЮДЖЕТА</vt:lpstr>
      <vt:lpstr>Изменения на 30 марта 2023 года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611</cp:revision>
  <dcterms:created xsi:type="dcterms:W3CDTF">2016-06-20T09:05:39Z</dcterms:created>
  <dcterms:modified xsi:type="dcterms:W3CDTF">2023-03-30T05:51:51Z</dcterms:modified>
</cp:coreProperties>
</file>