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83" r:id="rId3"/>
    <p:sldId id="285" r:id="rId4"/>
    <p:sldId id="27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6666FF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6437" autoAdjust="0"/>
  </p:normalViewPr>
  <p:slideViewPr>
    <p:cSldViewPr>
      <p:cViewPr>
        <p:scale>
          <a:sx n="90" d="100"/>
          <a:sy n="90" d="100"/>
        </p:scale>
        <p:origin x="-2208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048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366321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РЕШЕНИЕ   ПРОЕКТ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06 октября 2023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 ___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СОВЕТА ДЕПУТАТОВ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СЕЛЬСКОГО ПОСЕЛЕНИЯ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ТЕЛЬВИСОЧНЫЙ СЕЛЬСОВЕТ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ЗАПОЛЯРНОГО РАЙОНА 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НЕНЕЦКОГО АВТОНОМНОГО ОКРУГА                                       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  МЕСТНОМ БЮДЖЕТЕ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2023 ГОД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4293096"/>
            <a:ext cx="770485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Сельское поселение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Администрация Сельского поселения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764704"/>
            <a:ext cx="8305800" cy="43204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ОСНОВНЫЕ ХАРАКТЕРИСТИКИ МЕСТНОГО БЮДЖЕТА</a:t>
            </a: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4" y="1196753"/>
          <a:ext cx="8928994" cy="5661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1093354"/>
                <a:gridCol w="958220"/>
                <a:gridCol w="1015444"/>
                <a:gridCol w="1015444"/>
                <a:gridCol w="1015444"/>
                <a:gridCol w="1015444"/>
                <a:gridCol w="1015444"/>
              </a:tblGrid>
              <a:tr h="1611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(решение от 26.12.2022 № 2)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на 30.03.2023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на 28.06.2023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на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06.10.2023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9565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78 544,1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111 211,7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48 180,0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57 718,9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62 141,0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3 344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65 485,0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1579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4 165,9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4 152,8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3 942,4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3 942,4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3 942,4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3 942,4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1579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74 378,2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107 058,9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44 237,6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53 776,5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58 198,6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3 344,0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61 542,6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1579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77 666,3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51 297,4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48 180,0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118 276,8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123 009,2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3 344,0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126 353,2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8465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/ Дефицит (+,-)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-877,8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59 914,3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60 557,9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60 868,2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60 868,2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9604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Верхний предел муниципального долга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908720"/>
            <a:ext cx="8305800" cy="2160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Изменения на 30 марта 2023 года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124744"/>
            <a:ext cx="835292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u="sng" dirty="0" smtClean="0">
                <a:latin typeface="Times New Roman" pitchFamily="18" charset="0"/>
                <a:cs typeface="Times New Roman" pitchFamily="18" charset="0"/>
              </a:rPr>
              <a:t>Выделены бюджетные средства из окружного  бюджета на реализацию мероприятий: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(+) 372,8 т.р.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Субвенции местным бюджетам на осуществление отдельных государственных полномочий по предоставлению гражданам компенсационных выплат в целях создания дополнительных условий для расселения граждан из жилых помещений в домах, признанных аварийными  из окружного бюджета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соответствии с обращением Администрации Сельского поселения от 16.01.2023 № 38, потребность в дополнительном финансировании на расселение 1 жилого помещения общей площадью 56,3 кв.м.).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i="1" u="sng" dirty="0" smtClean="0">
                <a:latin typeface="Times New Roman" pitchFamily="18" charset="0"/>
                <a:cs typeface="Times New Roman" pitchFamily="18" charset="0"/>
              </a:rPr>
              <a:t>Выделены бюджетные средства из </a:t>
            </a:r>
            <a:r>
              <a:rPr lang="ru-RU" sz="1400" i="1" u="sng" dirty="0" smtClean="0">
                <a:latin typeface="Times New Roman" pitchFamily="18" charset="0"/>
                <a:cs typeface="Times New Roman" pitchFamily="18" charset="0"/>
              </a:rPr>
              <a:t>районного  </a:t>
            </a:r>
            <a:r>
              <a:rPr lang="ru-RU" sz="1400" i="1" u="sng" dirty="0" smtClean="0">
                <a:latin typeface="Times New Roman" pitchFamily="18" charset="0"/>
                <a:cs typeface="Times New Roman" pitchFamily="18" charset="0"/>
              </a:rPr>
              <a:t>бюджета на реализацию мероприятий</a:t>
            </a:r>
            <a:r>
              <a:rPr lang="ru-RU" sz="1400" i="1" u="sng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(+) 600,0 тыс. руб.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"Обустройство дорожного проезда по маршруту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с.Тельвиска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- д.Устье Сельского поселения "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сельсовет" ЗР НАО.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(-) 38,5 тыс. руб.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мероприятие "Поставка и монтаж мостового перехода из сборных модульных понтонов через протоку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Макаровская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Курья в д.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Макарово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Сельского поселения "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сельсовет" ЗР НАО" (экономия в результате торгов).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(+) 987,6 тыс. руб. увеличиваются дотации  на сбалансированность;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(-) 577,5 тыс. руб.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мероприятие "Организация демонтажных работ склада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концкормов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 600 т в с.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Сельского поселения "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сельсовет" ЗР НАО" (экономия в результате торгов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87,0 тыс. руб. на замену элементов детской игровой площадки в д.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Макарово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774,7 тыс. руб. на  Уличное освещение.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84,0 тыс. руб.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обустройство дополнительного освещения в районе дома № 5А по ул. Лесная в с.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(+) 116,5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 руб.  на Ремонт квартиры № 1 в жилом доме № 5А по ул.Полярная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с.Тельвиска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Сельского поселения "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сельсовет" ЗР НАО;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(+) 637,4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 руб.  на "Текущий ремонт  квартиры № 9 в жилом доме № 1 по ул. Полярная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с.Тельвиска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Сельского поселения "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сельсовет" ЗР НАО"</a:t>
            </a:r>
          </a:p>
          <a:p>
            <a:pPr algn="ctr"/>
            <a:endParaRPr lang="ru-RU" sz="1400" i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43608" y="0"/>
            <a:ext cx="810039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ЗАПОЛЯРНОГО РАЙОНА НЕНЕЦКОГО АВТОНОМНОГО ОКРУГА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204864"/>
            <a:ext cx="8712968" cy="1938992"/>
          </a:xfrm>
          <a:prstGeom prst="rect">
            <a:avLst/>
          </a:prstGeom>
          <a:ln>
            <a:solidFill>
              <a:srgbClr val="7030A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 Решения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 внесении  изменений в решение «О местном бюджете на 2023 год»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размещен на официальном сайте Администрации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- Бюджет для граждан –  Презентации по бюджету   или - Решения по бюджету</a:t>
            </a:r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1" y="1484784"/>
            <a:ext cx="8568952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УЧАСТИЕ ГРАЖДАН В ОБСУЖДЕНИИ ПРОЕКТА МЕСТНОГО БЮДЖЕТА 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2023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3557</TotalTime>
  <Words>619</Words>
  <Application>Microsoft Office PowerPoint</Application>
  <PresentationFormat>Экран (4:3)</PresentationFormat>
  <Paragraphs>101</Paragraphs>
  <Slides>4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Поток</vt:lpstr>
      <vt:lpstr>Слайд 1</vt:lpstr>
      <vt:lpstr>ОСНОВНЫЕ ХАРАКТЕРИСТИКИ МЕСТНОГО БЮДЖЕТА</vt:lpstr>
      <vt:lpstr>Изменения на 30 марта 2023 года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616</cp:revision>
  <dcterms:created xsi:type="dcterms:W3CDTF">2016-06-20T09:05:39Z</dcterms:created>
  <dcterms:modified xsi:type="dcterms:W3CDTF">2023-10-05T10:58:52Z</dcterms:modified>
</cp:coreProperties>
</file>