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5" r:id="rId2"/>
    <p:sldId id="280" r:id="rId3"/>
    <p:sldId id="313" r:id="rId4"/>
    <p:sldId id="308" r:id="rId5"/>
    <p:sldId id="310" r:id="rId6"/>
    <p:sldId id="297" r:id="rId7"/>
    <p:sldId id="294" r:id="rId8"/>
    <p:sldId id="299" r:id="rId9"/>
    <p:sldId id="311" r:id="rId10"/>
    <p:sldId id="261" r:id="rId11"/>
    <p:sldId id="314" r:id="rId12"/>
    <p:sldId id="262" r:id="rId13"/>
    <p:sldId id="285" r:id="rId14"/>
    <p:sldId id="315" r:id="rId15"/>
    <p:sldId id="316" r:id="rId16"/>
    <p:sldId id="292" r:id="rId17"/>
    <p:sldId id="272" r:id="rId18"/>
    <p:sldId id="273" r:id="rId19"/>
    <p:sldId id="282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9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26A9-E6E5-43AB-BF3C-6453C408FE07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A9F4A-4A30-432B-B320-776BFC4CB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9F4A-4A30-432B-B320-776BFC4CB6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9F4A-4A30-432B-B320-776BFC4CB6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0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9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65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7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8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2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0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61FF5C-EF10-4E38-99F8-2E1A7BAB8FD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30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9289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главы Сельского поселения «Тельвисочный сельсовет» Заполярного района Ненецкого автономного округа, о результатах деятельности Администрации  Сельского поселения «Тельвисочный сельсовет» Заполярного района Ненецкого автономного округа за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год,  в том числе о решении вопросов, поставленных Советом депутатов Сельского поселения «Тельвисочный сельсовет»  Заполярного района Ненецкого автономного округа.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445224"/>
            <a:ext cx="51125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Администрация Сельского поселения  «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</a:p>
          <a:p>
            <a:pPr algn="r">
              <a:lnSpc>
                <a:spcPct val="9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ул. Школьная, д. 9</a:t>
            </a:r>
          </a:p>
          <a:p>
            <a:pPr algn="r">
              <a:lnSpc>
                <a:spcPct val="9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Тел. 8-818-53-39-202</a:t>
            </a:r>
          </a:p>
          <a:p>
            <a:pPr algn="r">
              <a:lnSpc>
                <a:spcPct val="90000"/>
              </a:lnSpc>
            </a:pP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Тельвисочный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Заполярного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3400"/>
            <a:ext cx="8079515" cy="95138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первичных мер пожарной безопасности в границах населенных пунктов поселения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7488832" cy="2232248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мероприятия по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обкосу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травы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территорий.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пожарных водоемов и их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зимнее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устанавливались и обслуживались пожарные водоемы, сооруженные на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водных объектах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устройство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противопожарных минерализованных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 в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первичные средства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противопожаротушения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(огнетушители).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неработающего населения в области ГО и защиты от ЧС.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и установлены пожарные щиты в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7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07" y="4149080"/>
            <a:ext cx="2514533" cy="1885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2514533" cy="188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498642" cy="18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791" y="317376"/>
            <a:ext cx="8079515" cy="95138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от чрезвычайных ситуаций природного и техногенного характера, пожарная безопасность»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7488832" cy="79208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   резерв материальных ресурсов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(приобретены  генераторы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Chamhion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кВт 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7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624" t="18571" r="33144" b="10859"/>
          <a:stretch/>
        </p:blipFill>
        <p:spPr>
          <a:xfrm>
            <a:off x="2771800" y="2636912"/>
            <a:ext cx="3816425" cy="29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69" y="188640"/>
            <a:ext cx="8502498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и коммунальное хозяйство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91592" y="789880"/>
            <a:ext cx="8572896" cy="256711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</a:t>
            </a:r>
            <a:r>
              <a:rPr lang="ru-RU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промывке, </a:t>
            </a: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 </a:t>
            </a:r>
            <a:r>
              <a:rPr lang="ru-RU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плотность и прочность </a:t>
            </a: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 </a:t>
            </a: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</a:t>
            </a:r>
            <a:r>
              <a:rPr lang="ru-RU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</a:t>
            </a: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муниципального жилого фонда и административных зданий.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3 квартиры с целью переселения граждан из ветхого аварийного фонда.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 взамен аварийного жилого фонда -  8 граждан.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банных услуг для населения села Тельвиска и деревни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Макарово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заключен с муниципальным казенным учреждением «Энергия».  </a:t>
            </a: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комплект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печи (каменки) для женского отделения общественной бани в с. 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накопления ТКО в селе Тельвиска, деревне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Макарово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деревне Устье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приобретены новые контейнеры.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под складирование ТКО (уборка и уплотнение крупногабаритных отходов, расчистка подъездных путей в зимний период)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3" y="3351575"/>
            <a:ext cx="2119526" cy="1589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3" y="3347089"/>
            <a:ext cx="2132656" cy="1599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74" y="3361915"/>
            <a:ext cx="2737620" cy="15896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" y="5085183"/>
            <a:ext cx="2172998" cy="1629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85183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8717"/>
            <a:ext cx="7863491" cy="5193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1592" y="789880"/>
            <a:ext cx="8572896" cy="2279080"/>
          </a:xfrm>
          <a:prstGeom prst="rect">
            <a:avLst/>
          </a:prstGeom>
          <a:noFill/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зоны отдыха в районе места причаливания общественного речного транспорта в селе Тельвиска Сельского поселения "Тельвисочный сельсовет" ЗР НАО 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территории в районе поклонного (защитного) креста в селе Тельвиска Сельского поселения "Тельвисочный сельсовет" ЗР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«Изготовление, поставка и монтаж арт-объекта «Я люблю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54" y="2926658"/>
            <a:ext cx="2686013" cy="2014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89" y="4581128"/>
            <a:ext cx="2810795" cy="2108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39232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8717"/>
            <a:ext cx="7863491" cy="5193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1592" y="789880"/>
            <a:ext cx="8572896" cy="3215184"/>
          </a:xfrm>
          <a:prstGeom prst="rect">
            <a:avLst/>
          </a:prstGeom>
          <a:noFill/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светильников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освещения;</a:t>
            </a:r>
            <a:endParaRPr lang="ru-RU" sz="2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для 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урны для сбора мусора;</a:t>
            </a:r>
            <a:endParaRPr lang="ru-RU" sz="2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роводилось содержание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 в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зимний период времени; </a:t>
            </a:r>
            <a:endParaRPr lang="ru-RU" sz="2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 текущий ремонт детских площадок в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Проводился покос травы общественных территорий во всех населенных пунктах Сельского поселения;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Производилось содержание памятника участникам ВОВ в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Макарово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Производились работы по установке новогодних елок;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устройству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освещения по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ул.Лесная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(2-я линия) в 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Тельвиска Сельского поселения «Тельвисочный сельсовет» ЗР НАО</a:t>
            </a: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установке 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детской игровой площадки в </a:t>
            </a:r>
            <a:r>
              <a:rPr lang="ru-RU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«Тельвисочный сельсовет» ЗР НАО</a:t>
            </a:r>
            <a:endParaRPr lang="ru-RU" sz="23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1" y="4293840"/>
            <a:ext cx="3072341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06" y="4150568"/>
            <a:ext cx="19431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45" y="4150568"/>
            <a:ext cx="1943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1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8717"/>
            <a:ext cx="7863491" cy="5193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1592" y="789880"/>
            <a:ext cx="8572896" cy="3215184"/>
          </a:xfrm>
          <a:prstGeom prst="rect">
            <a:avLst/>
          </a:prstGeom>
          <a:noFill/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устройству уличной сцены в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endParaRPr lang="ru-RU" sz="23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сносу объекта (сараев) в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endParaRPr lang="ru-RU" sz="23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замене деревянных мостовых в </a:t>
            </a:r>
            <a:r>
              <a:rPr lang="ru-RU" sz="23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endParaRPr lang="ru-RU" sz="23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95" y="4066891"/>
            <a:ext cx="3437972" cy="1933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" y="4581128"/>
            <a:ext cx="30263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708920"/>
            <a:ext cx="47525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Выполнены работы по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обкосу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травы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 захоронений в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д.Макарово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indent="-28575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Инвентаризация мест захоронений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с.Тельвиска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д.Макарово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104456" cy="3768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28092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ритуальных услуг и содержание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 захоронения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7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КУЛЬТУРНО-СПОРТИВНЫЕ МЕРОПРИЯТИЯ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020" y="908720"/>
            <a:ext cx="88564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уличное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гуляние 9 мая (приобретены продукты для солдатской каши, горячего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чая);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Поздравление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юбиляров 60 лет и старше с вручением ценного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подарка;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для тружеников тыла и детей войны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Дню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Поздравление выпускников и первоклашек на «День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и «Последний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школьный звонок»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(приобретение цветов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 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памятных подарков); 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 ребенка «Здравствуй, малыш!» - вручены подарочные сертификаты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молодым мамам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связи рождением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малышей; 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 «Торжественная встреча ребят демобилизованных из рядов российской армии» и «Торжественные проводы ребят в ряды Российской Армии «Вы служите – мы вас подождем» вручены подарочные сертификаты.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лыжные гонки «Здравствуй зимушка-зима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!» «Лыжные гонки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им.Ноготысого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 «Здоровым быть – здорово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оздоровительная неделя «Веселые старты».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96411"/>
            <a:ext cx="2520280" cy="1890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43960"/>
            <a:ext cx="2515505" cy="188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14351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006" y="0"/>
            <a:ext cx="8208912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ИНЫХ ПОЛНОМОЧИЙ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административной комиссии (4 заседания), жилищно-бытовой комиссий (4 заседания), комиссии по социальному сиротству и работе с неблагополучными семьями (20 посещений неблагоприятных семей), комиссии по ГО и ЧС (8 заседаний), совета профилактики (3 заседания).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Поставлено на учет по социальному найму – 2 семьи, в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 многодетная.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Снято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учета по социальному найму - 1 семья (в связи с обеспеченностью жилой площадью выше нормы нуждаемости);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Отказано в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постановке на учет по социальному найму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(неполный пакет документов);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жилье по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социальному найму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договоров коммерческого найма –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шт.;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Приватизировано жителями - 2 квартиры;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Признано ветхими и аварийными  – 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Наградной комиссией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подготовлено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148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на награждение жителей;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нотариальных действий –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31 обращение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граждан, выдано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340 справок;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21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запроса, предписания и протеста Прокуратуры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НАО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Организована работа Народной дружины – 114 дежурств.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единовременная выплата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пенсионерам на капитальный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их собственности жилого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– нет.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памятников участникам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действий,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войн и вооруженных конфликтов –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компенсационную выплату взамен аварийного жилья – 8 семей.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 граждан на получение компенсационной выплаты – 7 граждан.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в постановке на получение компенсационной выплаты – 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Снято с учета (по заявлению собственника) – нет.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98884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0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ктория\Desktop\81985_html_531e3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1048640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37504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в 2024 году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455"/>
              </p:ext>
            </p:extLst>
          </p:nvPr>
        </p:nvGraphicFramePr>
        <p:xfrm>
          <a:off x="107504" y="3573016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Доходы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270 989,4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71354"/>
              </p:ext>
            </p:extLst>
          </p:nvPr>
        </p:nvGraphicFramePr>
        <p:xfrm>
          <a:off x="107503" y="5403791"/>
          <a:ext cx="1512169" cy="487680"/>
        </p:xfrm>
        <a:graphic>
          <a:graphicData uri="http://schemas.openxmlformats.org/drawingml/2006/table">
            <a:tbl>
              <a:tblPr/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Дефицит (-)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2 428,3тыс.руб.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85649"/>
              </p:ext>
            </p:extLst>
          </p:nvPr>
        </p:nvGraphicFramePr>
        <p:xfrm>
          <a:off x="2195736" y="1700808"/>
          <a:ext cx="1584176" cy="432047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72653"/>
              </p:ext>
            </p:extLst>
          </p:nvPr>
        </p:nvGraphicFramePr>
        <p:xfrm>
          <a:off x="6660232" y="1700807"/>
          <a:ext cx="1368152" cy="504057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ФАКТ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076700" y="3328987"/>
          <a:ext cx="990600" cy="200025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0521"/>
              </p:ext>
            </p:extLst>
          </p:nvPr>
        </p:nvGraphicFramePr>
        <p:xfrm>
          <a:off x="107504" y="2348880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Расходы 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273 417,7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84345"/>
              </p:ext>
            </p:extLst>
          </p:nvPr>
        </p:nvGraphicFramePr>
        <p:xfrm>
          <a:off x="7812360" y="2492896"/>
          <a:ext cx="1224136" cy="73152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Расходы 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114 346,5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71589"/>
              </p:ext>
            </p:extLst>
          </p:nvPr>
        </p:nvGraphicFramePr>
        <p:xfrm>
          <a:off x="7884368" y="3725416"/>
          <a:ext cx="1152128" cy="73152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Доходы 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114 260,3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08364"/>
              </p:ext>
            </p:extLst>
          </p:nvPr>
        </p:nvGraphicFramePr>
        <p:xfrm>
          <a:off x="7956376" y="5309593"/>
          <a:ext cx="1080120" cy="73152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Дефицит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(-) 86,2</a:t>
                      </a:r>
                    </a:p>
                    <a:p>
                      <a:pPr algn="ctr" fontAlgn="b"/>
                      <a:r>
                        <a:rPr lang="ru-RU" sz="1600" b="0" i="0" u="none" strike="noStrike" dirty="0" err="1" smtClean="0">
                          <a:solidFill>
                            <a:schemeClr val="bg1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1475656" y="2780928"/>
            <a:ext cx="2880320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403648" y="2420888"/>
            <a:ext cx="3024336" cy="3024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501343" y="2773360"/>
            <a:ext cx="2880320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170049" y="3889052"/>
            <a:ext cx="1609863" cy="15561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79060" y="2387024"/>
            <a:ext cx="3024336" cy="3024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776755" y="2564904"/>
            <a:ext cx="2880320" cy="2838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40152" y="4941168"/>
            <a:ext cx="504056" cy="4701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260648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ЗР НАО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50031"/>
              </p:ext>
            </p:extLst>
          </p:nvPr>
        </p:nvGraphicFramePr>
        <p:xfrm>
          <a:off x="2" y="1052736"/>
          <a:ext cx="9143997" cy="5735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первоначальный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2024 - 2026 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2024 - 2026 годы"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 муниципального жилищного Сельского поселения 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сельсовет" Заполярного района Ненецкого автономного округа на 2024 - 2026 годы"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«Строительство (приобретение) жилых помещений на территории Сельского поселения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Ненецкого автономного округа на 2024 –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181 451,0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181 451,0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23 538,8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территории  Сельского поселения  «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сельсовет» Заполярного района    Ненецкого автономного округа  на 2024- 2026 годы».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1 189,5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1443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9206" y="224611"/>
            <a:ext cx="7647467" cy="4473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671940"/>
            <a:ext cx="8712968" cy="5781396"/>
          </a:xfrm>
        </p:spPr>
        <p:txBody>
          <a:bodyPr>
            <a:normAutofit fontScale="70000" lnSpcReduction="20000"/>
          </a:bodyPr>
          <a:lstStyle/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состав муниципальной казны поступило имущество: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Квартиры – 8 ед. (освободившиеся после получения жителями компенсационных выплат)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Квартиры – 3 ед. ( введение в эксплуатацию дома блокированной застройки по адресу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ул.Лесная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д.7)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Колодец канализационный для водоочистного оборудования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(перевод из состава основных средств в состав казны)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Бак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реагентный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сборе-2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печь электрическая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L-30; пульт управления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Xenio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CX170; блок питания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пультов;  УФ-стерилизатор для воды; фильтры: адсорбционный,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антинитратный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многокомпонентный; насос Тайфун (перевод из состава основных средств в состав казны)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Арт-объект «Я люблю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Зона отдыха в районе Поклонного креста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Павильон ожидания из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оцилиндрованного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бревна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Сцена уличная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endParaRPr lang="ru-RU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Линия освещения по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ул.Лесная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(2-ая линия)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Контейнеры металлические для сбора ТКО 0.75 м3 для боковой загрузки -15 шт.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Мостовые деревянные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(демонтаж старых мостовых и устройство новых, увеличение стоимости)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Площадка детская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(увеличение стоимости: установка уличных тренажеров в количестве 5 единиц ; установка новых элементов игровой площадки в количестве 3 единицы: карусель, песочница, качалка)</a:t>
            </a:r>
          </a:p>
          <a:p>
            <a:endParaRPr lang="ru-RU" sz="1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из состава муниципальной казны выбыло имущество: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 Колодец канализационный для водоочистного оборудования в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с.Тельвиска;бак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реагентный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сборе-2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печь электрическая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L-30; пульт управления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Xenio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CX170; блок питания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Harvia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пультов;  УФ-стерилизатор для воды; фильтры: адсорбционный,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антинитратный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многокомпонентный; насос Тайфун ( передано в оперативное управление МКП «Энергия»)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Квартира – 2 ед. ( приватизация квартир физическими лицами)</a:t>
            </a:r>
          </a:p>
          <a:p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Склад </a:t>
            </a:r>
            <a:r>
              <a:rPr lang="ru-RU" sz="17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канцкормов</a:t>
            </a:r>
            <a:r>
              <a:rPr lang="ru-RU" sz="1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600т.</a:t>
            </a:r>
          </a:p>
        </p:txBody>
      </p:sp>
    </p:spTree>
    <p:extLst>
      <p:ext uri="{BB962C8B-B14F-4D97-AF65-F5344CB8AC3E}">
        <p14:creationId xmlns:p14="http://schemas.microsoft.com/office/powerpoint/2010/main" val="132192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960" y="260648"/>
            <a:ext cx="7863491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 и Земельные вопросы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620688"/>
            <a:ext cx="8424936" cy="58326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два земельных участка, без образования, под размещение элементов благоустройства и малых архитектурных форм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подготовлены схемы на кадастровом плане территории и получены разрешения на размещения их от Управления имущественных и земельных отношений НАО, сроком на 5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лет.Закончена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образованию земельных участков под дорогу по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ул.Лесной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совместной работы по инвентаризации объектов капитального строительства ГУП НАО «Ненецкая агропромышленная компания», расположенных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собственник снес и снял с кадастрового учета здание телятника и сенохранилища. Один объект (коровник) Администрация сняла с кадастрового учета самостоятельно, как не имеющий правообладателя. На 2025 год запланирована работа по инвентаризации объектов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установлению правообладателей ранее учтенных объектов недвижимости, расположенных на территории Сельского поселения. В 2024 году собственником оформлены права на один земельный участок и один ОКС. В течении всего времени из 61 объекта недвижимости без правообладателей остались 15, из них: 1 помещение 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ул.Совхозная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д.2, кв.9- расселено), ОКС 6 шт., 8 земельных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участков.ГУП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НАО «Ненецкая агропромышленная компания» продолжает инвентаризацию объектов, расположенных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устройства резервного источника питьевого водоснабжения для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перспективу его дальнейшего использования в качестве источника централизованного водоснабжения, Администрация провела мероприятия по постановке на государственный кадастровый учет и оформления права собственности трех земельных участков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один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71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9555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транспортной  инфраструктуры  муниципального района "Заполярный район" на 2021-2030 годы»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4335099" cy="295232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причаливания пассажирского судна в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борка мест причаливания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павильонов ожидания; установка и снятие знаков места причаливания в д.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Макарово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Монтаж/демонтаж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мостового перехода из сборных модульных понтонов через протоку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Макаровская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Курья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9955"/>
            <a:ext cx="3102895" cy="2288905"/>
          </a:xfrm>
          <a:prstGeom prst="rect">
            <a:avLst/>
          </a:prstGeom>
        </p:spPr>
      </p:pic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449782" cy="230262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63491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и содержание снегоходных маршрутов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10957" y="1700808"/>
            <a:ext cx="6552728" cy="79208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обозначению снегоходных маршрутов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д.Устье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д.Макарово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4944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1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2127"/>
            <a:ext cx="7494984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отношении автомобильных дорог местного значения в границах населенных пунктов поселения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80728"/>
            <a:ext cx="720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7590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 местного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 в селе Тельвиска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«Тельвисочный сельсовет» ЗР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в зимний период;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3" y="2068038"/>
            <a:ext cx="2006637" cy="1504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0" y="2072038"/>
            <a:ext cx="2021880" cy="15164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3400" y="37180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Укрепление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откосов автомобильной дороги местного значения по ул. Центральная в с. Тельвиска Сельского поселения «Тельвисочный сельсовет» ЗР НАО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2087470"/>
            <a:ext cx="1980728" cy="1485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99" y="4328703"/>
            <a:ext cx="1087585" cy="24126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32" y="4311274"/>
            <a:ext cx="1121528" cy="2487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3" y="4302865"/>
            <a:ext cx="1099231" cy="24385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89" y="4302865"/>
            <a:ext cx="1099231" cy="24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332656"/>
            <a:ext cx="7494984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проездов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70138"/>
            <a:ext cx="1584176" cy="3514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74" y="2694930"/>
            <a:ext cx="1539494" cy="3415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40427"/>
            <a:ext cx="1584176" cy="3514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83671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Содержанию дорожных проездов в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с.Тельвиска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«Тельвисочный сельсовет» ЗР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(зимнее содержание)</a:t>
            </a:r>
          </a:p>
          <a:p>
            <a:pPr marL="285750" indent="-285750">
              <a:buFontTx/>
              <a:buChar char="-"/>
            </a:pP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Содержанию дорожных проездов в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Макарово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«Тельвисочный сельсовет» ЗР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(зимнее содержание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дорожного проезда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маршруту </a:t>
            </a:r>
            <a:r>
              <a:rPr lang="ru-RU" sz="1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с.Тельвиска-д.Устье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«Тельвисочный сельсовет» ЗР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(летнее содержание)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14" y="3402871"/>
            <a:ext cx="2641479" cy="19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14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1544</Words>
  <Application>Microsoft Office PowerPoint</Application>
  <PresentationFormat>Экран (4:3)</PresentationFormat>
  <Paragraphs>199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КАзна</vt:lpstr>
      <vt:lpstr>НЕДВИЖИМОСТЬ и Земельные вопросы </vt:lpstr>
      <vt:lpstr>   Муниципальная программа "Развитие транспортной  инфраструктуры  муниципального района "Заполярный район" на 2021-2030 годы»</vt:lpstr>
      <vt:lpstr>Обозначение и содержание снегоходных маршрутов</vt:lpstr>
      <vt:lpstr>дорожная деятельность в отношении автомобильных дорог местного значения в границах населенных пунктов поселения </vt:lpstr>
      <vt:lpstr>Презентация PowerPoint</vt:lpstr>
      <vt:lpstr>обеспечение первичных мер пожарной безопасности в границах населенных пунктов поселения </vt:lpstr>
      <vt:lpstr>«Защита населения и территории от чрезвычайных ситуаций природного и техногенного характера, пожарная безопасность»</vt:lpstr>
      <vt:lpstr>Жилищное и коммунальное хозяйство</vt:lpstr>
      <vt:lpstr>ИНИЦИАТИВНОЕ БЮДЖЕТИРОВАНИЕ</vt:lpstr>
      <vt:lpstr>Благоустройство</vt:lpstr>
      <vt:lpstr>Благоустройство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совет при муниципальных органах власти</dc:title>
  <dc:creator>Tatyana</dc:creator>
  <cp:lastModifiedBy>RePack by Diakov</cp:lastModifiedBy>
  <cp:revision>158</cp:revision>
  <cp:lastPrinted>2025-03-25T08:27:29Z</cp:lastPrinted>
  <dcterms:created xsi:type="dcterms:W3CDTF">2012-04-11T18:39:08Z</dcterms:created>
  <dcterms:modified xsi:type="dcterms:W3CDTF">2025-03-25T08:30:09Z</dcterms:modified>
</cp:coreProperties>
</file>