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3" r:id="rId3"/>
    <p:sldId id="285" r:id="rId4"/>
    <p:sldId id="287" r:id="rId5"/>
    <p:sldId id="288" r:id="rId6"/>
    <p:sldId id="289" r:id="rId7"/>
    <p:sldId id="270" r:id="rId8"/>
    <p:sldId id="28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37" autoAdjust="0"/>
  </p:normalViewPr>
  <p:slideViewPr>
    <p:cSldViewPr>
      <p:cViewPr>
        <p:scale>
          <a:sx n="90" d="100"/>
          <a:sy n="90" d="100"/>
        </p:scale>
        <p:origin x="-21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366321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ГРАЖДАН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25 марта 2024 №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03</a:t>
            </a: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2024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293096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ОСНОВНЫЕ ХАРАКТЕРИСТИКИ МЕСТНОГО БЮДЖЕТА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196753"/>
          <a:ext cx="8928992" cy="5776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378"/>
                <a:gridCol w="981710"/>
                <a:gridCol w="1002312"/>
                <a:gridCol w="1224136"/>
                <a:gridCol w="720080"/>
                <a:gridCol w="649111"/>
                <a:gridCol w="647033"/>
                <a:gridCol w="1080120"/>
                <a:gridCol w="1008112"/>
              </a:tblGrid>
              <a:tr h="1611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26.12.2023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уточнения на 25.03.2024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25.03.2024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9565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111 211,7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68 003,3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48 156,1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12 075,3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231,4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4 152,8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5 514,3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3 389,7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3 389,7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107 058,9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62 489,0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44 466,4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12 075,3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56 541,7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15793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51 297,4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126 589,3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48 156,1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12 271,5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61 427,6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46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59 914,3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58 586,0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- 1 196,2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- 1 196,2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960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64326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26 марта 2024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871296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Увеличиваются доходы из районного бюджета: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в рамках Муниципальной программы "Развитие социальной инфраструктуры и создание комфортных условий проживания на территории муниципального района "Заполярный район" на 2021-2030 годы" на реализацию проекта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« изготовление, поставку и монтаж 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арт-объекта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«Я люблю с. 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»» в сумме 437,4 тыс. руб.;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 рамках Муниципальной программы  "Строительство (приобретение) и проведение мероприятий по капитальному и текущему ремонту жилых помещений муниципального района "Заполярный район" на 2020-2030 годы"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 Приобретение жилых помещений в 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Сельского поселения "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сельсовет" Заполярного района Ненецкого автономного округа в сумме 11 637,9 тыс. руб.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0033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Направлены остатки средств на 01.01.2024 года в сумме1 196,2 тыс. руб.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595021"/>
            <a:ext cx="81369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 34,0 тыс. руб. для перечисления налога на имущество (Моторная лодка «Волжанка 46» приобретена  в 2020 году. В соответствии со ст. 130ГК РФ подлежащие регистрации морские суда, суда внутреннего плавания являются недвижимым имуществом)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 18,0 тыс. руб. на проведение юбилейных мероприятий к "Дню села":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смете расходов на организацию и проведение мероприятий, посвященных юбилею села  Тельвиска-450 лет в 2024 году не предусмотрены расходы на оформление села. Рабочей комиссией составлена дополнительная смета на приобретение баннеров в количестве 3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 «Уважая прошлое, творим настоящее, созидаем будущее!»;  «С юбилеем, любимое село!;  «Добро пожаловать в село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 1 084,6 тыс.  На содержание дорог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(остатки средств муниципального дорожного фонда на 01.01.2024 года, неиспользованные в 2023 году). Длина дорог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5 110 м.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 59,6 тыс. руб. по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софинансированию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мероприятий по инициативному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бюджетированию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рамках Муниципальной программы «Благоустройство территории  Сельского поселения 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сельсовет» Заполярного района    Ненецкого автономного округа  на 2024- 2026 годы»;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36334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305800" cy="36004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Изменения на 26 марта2024 года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700809"/>
            <a:ext cx="892899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Перераспределены высвободившиеся средства из подраздела 0113 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«Уплата членских взносов в ассоциацию "Совет муниципальных образований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округа« в сумме 260,0 тыс. руб.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81,0 на оплату услуг за ремонт автомобиля УАЗ «Патриот»</a:t>
            </a: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177,5 тыс. руб. на проведение юбилейных мероприятий к «Дню села»</a:t>
            </a: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1,5 тыс. руб. на изготовление именных табличек для безымянных могил в местах захоронений 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д.Макарово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0033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80728"/>
            <a:ext cx="8305800" cy="936104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ctr"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Бюджетные инвестиции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412776"/>
            <a:ext cx="813690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рамках Муниципальной программы  "Строительство (приобретение) и проведение мероприятий по капитальному и текущему ремонту жилых помещений муниципального района "Заполярный район" на 2020-2030 годы" на Приобретение жилых помещений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с.Тельвиска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Сельского поселения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сельсовет" Заполярного района Ненецкого автономного округа  в бюджете сельского поселения запланированы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«Капитальные вложения в объекты государственной (муниципальной) собственности» в сумме 11 637,9 тыс. руб.</a:t>
            </a:r>
          </a:p>
          <a:p>
            <a:pPr algn="just">
              <a:lnSpc>
                <a:spcPct val="150000"/>
              </a:lnSpc>
            </a:pPr>
            <a:endParaRPr lang="ru-RU" sz="1600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754326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Муниципальный долг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планируется!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внесении  изменений в решение «О местном бюджете на 2024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размещен на 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2024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3646</TotalTime>
  <Words>578</Words>
  <Application>Microsoft Office PowerPoint</Application>
  <PresentationFormat>Экран (4:3)</PresentationFormat>
  <Paragraphs>115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ОСНОВНЫЕ ХАРАКТЕРИСТИКИ МЕСТНОГО БЮДЖЕТА</vt:lpstr>
      <vt:lpstr>Изменения на 26 марта 2024 года</vt:lpstr>
      <vt:lpstr>Направлены остатки средств на 01.01.2024 года в сумме1 196,2 тыс. руб.</vt:lpstr>
      <vt:lpstr>Изменения на 26 марта2024 года</vt:lpstr>
      <vt:lpstr>Бюджетные инвестиции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645</cp:revision>
  <dcterms:created xsi:type="dcterms:W3CDTF">2016-06-20T09:05:39Z</dcterms:created>
  <dcterms:modified xsi:type="dcterms:W3CDTF">2024-03-28T11:46:33Z</dcterms:modified>
</cp:coreProperties>
</file>