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83" r:id="rId3"/>
    <p:sldId id="284" r:id="rId4"/>
    <p:sldId id="27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FF"/>
    <a:srgbClr val="6666FF"/>
  </p:clrMru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86437" autoAdjust="0"/>
  </p:normalViewPr>
  <p:slideViewPr>
    <p:cSldViewPr>
      <p:cViewPr>
        <p:scale>
          <a:sx n="90" d="100"/>
          <a:sy n="90" d="100"/>
        </p:scale>
        <p:origin x="-2208" y="-2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34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22.06.2023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405067"/>
            <a:ext cx="770485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СЕЛЬСКОГО ПОСЕЛЕНИЯ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ЗАПОЛЯРНОГО РАЙОНА НЕНЕЦКОГО АВТОНОМНОГО ОКРУГА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1366321"/>
            <a:ext cx="91440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БЮДЖЕТ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ДЛЯ ГРАЖДАН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РЕШЕНИЕ   ПРОЕКТ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28 июня 2023 № ___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СОВЕТА ДЕПУТАТОВ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СЕЛЬСКОГО ПОСЕЛЕНИЯ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ТЕЛЬВИСОЧНЫЙ СЕЛЬСОВЕТ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ЗАПОЛЯРНОГО РАЙОНА  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НЕНЕЦКОГО АВТОНОМНОГО ОКРУГА                                                          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  МЕСТНОМ БЮДЖЕТЕ </a:t>
            </a:r>
            <a:r>
              <a:rPr lang="ru-RU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2023 ГОД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59632" y="4293096"/>
            <a:ext cx="7704856" cy="20867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90000"/>
              </a:lnSpc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Сельское поселение «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Тельвисочный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сельсовет» ЗР НАО</a:t>
            </a:r>
          </a:p>
          <a:p>
            <a:pPr algn="r">
              <a:lnSpc>
                <a:spcPct val="90000"/>
              </a:lnSpc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lnSpc>
                <a:spcPct val="90000"/>
              </a:lnSpc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Контактная информация:</a:t>
            </a:r>
          </a:p>
          <a:p>
            <a:pPr algn="r">
              <a:lnSpc>
                <a:spcPct val="90000"/>
              </a:lnSpc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Администрация Сельского поселения «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Тельвисочный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сельсовет» ЗР НАО</a:t>
            </a:r>
          </a:p>
          <a:p>
            <a:pPr algn="r">
              <a:lnSpc>
                <a:spcPct val="90000"/>
              </a:lnSpc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166710, НАО, с.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Тельвиска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 ул. Центральная, д. 19</a:t>
            </a:r>
          </a:p>
          <a:p>
            <a:pPr algn="r">
              <a:lnSpc>
                <a:spcPct val="90000"/>
              </a:lnSpc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Тел. 8-818-53-39-202, 227, 140</a:t>
            </a:r>
          </a:p>
          <a:p>
            <a:pPr algn="r">
              <a:lnSpc>
                <a:spcPct val="90000"/>
              </a:lnSpc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E-mail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telwiska@mail.ru</a:t>
            </a:r>
          </a:p>
          <a:p>
            <a:pPr algn="r">
              <a:lnSpc>
                <a:spcPct val="90000"/>
              </a:lnSpc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telviskab@yandex.ru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405067"/>
            <a:ext cx="756084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СЕЛЬСКОГО ПОСЕЛЕНИЯ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ЗАПОЛЯРНОГО РАЙОНА НЕНЕЦКОГО АВТОНОМНОГО ОКРУГА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764704"/>
            <a:ext cx="8305800" cy="432048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ОСНОВНЫЕ ХАРАКТЕРИСТИКИ МЕСТНОГО БЮДЖЕТА</a:t>
            </a:r>
            <a:endParaRPr lang="ru-RU" sz="2000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07504" y="1196753"/>
          <a:ext cx="8928994" cy="56612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00"/>
                <a:gridCol w="1093354"/>
                <a:gridCol w="958220"/>
                <a:gridCol w="1015444"/>
                <a:gridCol w="1015444"/>
                <a:gridCol w="1015444"/>
                <a:gridCol w="1015444"/>
                <a:gridCol w="1015444"/>
              </a:tblGrid>
              <a:tr h="161115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Показатель, тыс.руб.</a:t>
                      </a:r>
                    </a:p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</a:p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отчет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</a:p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отчет</a:t>
                      </a:r>
                    </a:p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Утвержденный (решение от 26.12.2022 № 2)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Уточненный на 30.03.2023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Изменения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Уточненный </a:t>
                      </a:r>
                      <a:r>
                        <a:rPr lang="ru-RU" sz="140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 </a:t>
                      </a:r>
                      <a:r>
                        <a:rPr lang="ru-RU" sz="140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28.06.2023</a:t>
                      </a:r>
                      <a:endParaRPr lang="ru-RU" sz="14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395652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78 544,1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111 211,7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48 180,0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57 718,9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4 422,1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62 141,0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615793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Налоговые, неналоговые доходы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4 165,9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4 152,8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3 942,4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3 942,4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3 942,4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615793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74 378,2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107 058,9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44 237,6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53 776,5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4 422,1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58 198,6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615793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77 666,3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51 297,4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48 180,0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118 276,8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4 732,4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123 009,2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84656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Профицит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/ Дефицит (+,-)</a:t>
                      </a:r>
                    </a:p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-877,8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59 914,3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60 557,9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310,3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60 868,2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9604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Верхний предел муниципального долга</a:t>
                      </a:r>
                    </a:p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405067"/>
            <a:ext cx="763284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СЕЛЬСКОГО ПОСЕЛЕНИЯ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ЗАПОЛЯРНОГО РАЙОНА НЕНЕЦКОГО АВТОНОМНОГО ОКРУГА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67544" y="908720"/>
            <a:ext cx="8305800" cy="21602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>Изменения на 30 марта 2023 года</a:t>
            </a:r>
            <a:endParaRPr lang="ru-RU" sz="2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1124744"/>
            <a:ext cx="8352928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i="1" u="sng" dirty="0" smtClean="0">
                <a:latin typeface="Times New Roman" pitchFamily="18" charset="0"/>
                <a:cs typeface="Times New Roman" pitchFamily="18" charset="0"/>
              </a:rPr>
              <a:t>Выделены бюджетные средства из окружного  бюджета на реализацию мероприятий: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(+) 4 420,5 т.р.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 осуществление отдельных государственных полномочий по предоставлению гражданам компенсационных выплат в целях создания дополнительных условий для расселения граждан из жилых помещений в домах, признанных аварийными  из окружного бюджета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соответствии с обращением Администрации Сельского поселения от 16.01.2023 № 38, потребность в дополнительном финансировании на расселение 1 жилого помещения общей площадью 56,3 кв.м.). 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(+) 1,6 т.р. на осуществление первичного воинского учета органами местного самоуправления поселений, муниципальных и городских округов</a:t>
            </a:r>
          </a:p>
          <a:p>
            <a:pPr algn="ctr"/>
            <a:r>
              <a:rPr lang="ru-RU" sz="1400" i="1" u="sng" dirty="0" smtClean="0">
                <a:latin typeface="Times New Roman" pitchFamily="18" charset="0"/>
                <a:cs typeface="Times New Roman" pitchFamily="18" charset="0"/>
              </a:rPr>
              <a:t>Направлены остатки средств на 01.01.2023 года: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(+) 104,8 тыс. руб. для организации торжественного Приема главы,   в связи с чествованием жителей поселения  по Решению Совета Сельского поселения и распоряжений главы.  Данные расходы предусмотрены  Положением «О представительских расходах администрации Сельского поселения «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Тельвисочный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сельсовет» ЗР НАО (абз.8 п.п. 2.2. п.2), утв. Решением Совета № 5 от 15.12.2021г. 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(+) 187,5 тыс. руб. на оплату услуг за содержание пустующего жилого фонда. В 2023 году в бюджете Сельского поселения предусмотрены средства на компенсационную выплату за ветхое жилье 15 жителям. На 21 июня компенсационной выплатой воспользовались 14 человек. Подписано 8 Соглашений по передаче квартир в собственность Сельского поселения, в стадии подписания 3 квартиры. Потребуются средства на оплату мест общего пользования пустующих квартир, т.к. они находятся в многоквартирных домах.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(+) 18,0 тыс. руб. на оплату услуг по оформлению технического задания, внесения изменений в проект межевания и подготовке межевого плана земельного участка в соответствии с распоряжением  Управления имущественных и земельных отношений НАО № 527 от 27.03.2023 с видом разрешенного использования « Малоэтажная многоквартирная жилая застройка», для внесения сведений в ЕГР. Счет на оплату № 24 от 18.05.2023. Договор подряда на выполнение кадастровых работ № 24 – 2023 от 28.04.2023.</a:t>
            </a: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043608" y="0"/>
            <a:ext cx="8100392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3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СЕЛЬСКОГО ПОСЕЛЕНИЯ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3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3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ЗАПОЛЯРНОГО РАЙОНА НЕНЕЦКОГО АВТОНОМНОГО ОКРУГА</a:t>
            </a:r>
            <a:endParaRPr lang="ru-RU" sz="13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2204864"/>
            <a:ext cx="8712968" cy="1938992"/>
          </a:xfrm>
          <a:prstGeom prst="rect">
            <a:avLst/>
          </a:prstGeom>
          <a:ln>
            <a:solidFill>
              <a:srgbClr val="7030A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Проект Решения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 внесении  изменений в решение «О местном бюджете на 2023 год»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размещен на официальном сайте Администрации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E-mail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telwiska@mail.ru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 - Бюджет для граждан –  Презентации по бюджету   или - Решения по бюджету</a:t>
            </a:r>
            <a:endParaRPr lang="en-U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51521" y="1484784"/>
            <a:ext cx="8568952" cy="33855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УЧАСТИЕ ГРАЖДАН В ОБСУЖДЕНИИ ПРОЕКТА МЕСТНОГО БЮДЖЕТА НА 2022  ГОД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3548</TotalTime>
  <Words>306</Words>
  <Application>Microsoft Office PowerPoint</Application>
  <PresentationFormat>Экран (4:3)</PresentationFormat>
  <Paragraphs>89</Paragraphs>
  <Slides>4</Slides>
  <Notes>0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Поток</vt:lpstr>
      <vt:lpstr>Слайд 1</vt:lpstr>
      <vt:lpstr>ОСНОВНЫЕ ХАРАКТЕРИСТИКИ МЕСТНОГО БЮДЖЕТА</vt:lpstr>
      <vt:lpstr>Изменения на 30 марта 2023 года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613</cp:revision>
  <dcterms:created xsi:type="dcterms:W3CDTF">2016-06-20T09:05:39Z</dcterms:created>
  <dcterms:modified xsi:type="dcterms:W3CDTF">2023-06-22T06:30:00Z</dcterms:modified>
</cp:coreProperties>
</file>