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83" r:id="rId3"/>
    <p:sldId id="285" r:id="rId4"/>
    <p:sldId id="287" r:id="rId5"/>
    <p:sldId id="289" r:id="rId6"/>
    <p:sldId id="288" r:id="rId7"/>
    <p:sldId id="270" r:id="rId8"/>
    <p:sldId id="28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  <a:srgbClr val="6666FF"/>
  </p:clrMru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86437" autoAdjust="0"/>
  </p:normalViewPr>
  <p:slideViewPr>
    <p:cSldViewPr>
      <p:cViewPr>
        <p:scale>
          <a:sx n="90" d="100"/>
          <a:sy n="90" d="100"/>
        </p:scale>
        <p:origin x="-2160" y="-2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34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11.12.2023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70485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СЕЛЬСКОГО ПОСЕЛЕНИЯ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ЗАПОЛЯРНОГО РАЙОНА НЕНЕЦКОГО АВТОНОМНОГО ОКРУГА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1366321"/>
            <a:ext cx="91440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БЮДЖЕТ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ДЛЯ ГРАЖДАН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РЕШЕНИЕ   ПРОЕКТ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</a:t>
            </a: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10</a:t>
            </a: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декабря </a:t>
            </a: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2023 № ___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СОВЕТА ДЕПУТАТОВ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СЕЛЬСКОГО ПОСЕЛЕНИЯ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ТЕЛЬВИСОЧНЫЙ СЕЛЬСОВЕТ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ЗАПОЛЯРНОГО РАЙОНА  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НЕНЕЦКОГО АВТОНОМНОГО ОКРУГА                                                      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  МЕСТНОМ БЮДЖЕТЕ </a:t>
            </a: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2023 ГОД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59632" y="4293096"/>
            <a:ext cx="7704856" cy="2086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Сельское поселение «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сельсовет» ЗР НАО</a:t>
            </a:r>
          </a:p>
          <a:p>
            <a:pPr algn="r">
              <a:lnSpc>
                <a:spcPct val="90000"/>
              </a:lnSpc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lnSpc>
                <a:spcPct val="90000"/>
              </a:lnSpc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Контактная информация:</a:t>
            </a:r>
          </a:p>
          <a:p>
            <a:pPr algn="r">
              <a:lnSpc>
                <a:spcPct val="90000"/>
              </a:lnSpc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Администрация Сельского поселения «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сельсовет» ЗР НАО</a:t>
            </a:r>
          </a:p>
          <a:p>
            <a:pPr algn="r">
              <a:lnSpc>
                <a:spcPct val="90000"/>
              </a:lnSpc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166710, НАО, с.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Тельвиска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ул. Центральная, д. 19</a:t>
            </a:r>
          </a:p>
          <a:p>
            <a:pPr algn="r">
              <a:lnSpc>
                <a:spcPct val="90000"/>
              </a:lnSpc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Тел. 8-818-53-39-202, 227, 140</a:t>
            </a:r>
          </a:p>
          <a:p>
            <a:pPr algn="r">
              <a:lnSpc>
                <a:spcPct val="90000"/>
              </a:lnSpc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E-mail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telwiska@mail.ru</a:t>
            </a:r>
          </a:p>
          <a:p>
            <a:pPr algn="r">
              <a:lnSpc>
                <a:spcPct val="90000"/>
              </a:lnSpc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telviskab@yandex.ru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56084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СЕЛЬСКОГО ПОСЕЛЕНИЯ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ЗАПОЛЯРНОГО РАЙОНА НЕНЕЦКОГО АВТОНОМНОГО ОКРУГА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764704"/>
            <a:ext cx="8305800" cy="432048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ОСНОВНЫЕ ХАРАКТЕРИСТИКИ МЕСТНОГО БЮДЖЕТА</a:t>
            </a:r>
            <a:endParaRPr lang="ru-RU" sz="2000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07504" y="1196753"/>
          <a:ext cx="8928992" cy="58994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6378"/>
                <a:gridCol w="981710"/>
                <a:gridCol w="860374"/>
                <a:gridCol w="911755"/>
                <a:gridCol w="911755"/>
                <a:gridCol w="911755"/>
                <a:gridCol w="911755"/>
                <a:gridCol w="911755"/>
                <a:gridCol w="911755"/>
              </a:tblGrid>
              <a:tr h="16111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Показатель, тыс.руб.</a:t>
                      </a: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</a:p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отчет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отчет</a:t>
                      </a: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Утвержденный (решение от 26.12.2022 № 2)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Уточненный на 30.03.2023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Уточненный на 28.06.2023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Уточненный на 06.10.2023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Изменения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Уточненный на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11.12.2023</a:t>
                      </a:r>
                      <a:endParaRPr lang="ru-RU" sz="1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395652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78 544,1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111 211,7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48 180,0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57 718,9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62 141,0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65 485,0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1 946,5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67 431,5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615793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Налоговые, неналоговые доходы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4 165,9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4 152,8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3 942,4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3 942,4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3 942,4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3 942,4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3 942,4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615793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74 378,2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107 058,9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44 237,6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53 776,5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58 198,6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61 542,6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1 946,5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63 489,1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615793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77 666,3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51 297,4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48 180,0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118 276,8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123 009,2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126 353,2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1 946,5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128 299,7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84656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Профицит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/ Дефицит (+,-)</a:t>
                      </a: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-877,8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59 914,3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60 557,9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60 868,2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60 868,2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60 868,2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9604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Верхний предел муниципального долга</a:t>
                      </a: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264326"/>
            <a:ext cx="76328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СЕЛЬСКОГО ПОСЕЛЕНИЯ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ЗАПОЛЯРНОГО РАЙОНА НЕНЕЦКОГО АВТОНОМНОГО ОКРУГА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67544" y="620688"/>
            <a:ext cx="8305800" cy="720080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Изменения на </a:t>
            </a:r>
            <a:r>
              <a:rPr lang="ru-RU" sz="2000" dirty="0" smtClean="0"/>
              <a:t>11</a:t>
            </a:r>
            <a:r>
              <a:rPr lang="ru-RU" sz="2000" dirty="0" smtClean="0"/>
              <a:t> декабря </a:t>
            </a:r>
            <a:r>
              <a:rPr lang="ru-RU" sz="2000" dirty="0" smtClean="0"/>
              <a:t>2023 года</a:t>
            </a:r>
            <a:endParaRPr lang="ru-RU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55576" y="1628800"/>
            <a:ext cx="7704856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Уменьшаются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бюджетные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средства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 окружного  бюджета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i="1" u="sng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(-) 4,0 тыс. руб. Уменьшаются расходы на осуществление  государственного полномочия Ненецкого автономного округа по предоставлению единовременной выплаты пенсионерам на капитальный ремонт находящегося в их собственности жилого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помещения.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Средства, запланированные на почтовые расходы,  не востребованы (по заявлению получателя перечислены на счет банковской карты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);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300330"/>
            <a:ext cx="76328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СЕЛЬСКОГО ПОСЕЛЕНИЯ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ЗАПОЛЯРНОГО РАЙОНА НЕНЕЦКОГО АВТОНОМНОГО ОКРУГА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67544" y="980728"/>
            <a:ext cx="8305800" cy="360040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Изменения на </a:t>
            </a:r>
            <a:r>
              <a:rPr lang="ru-RU" sz="2000" dirty="0" smtClean="0"/>
              <a:t>11</a:t>
            </a:r>
            <a:r>
              <a:rPr lang="ru-RU" sz="2000" dirty="0" smtClean="0"/>
              <a:t> декабря </a:t>
            </a:r>
            <a:r>
              <a:rPr lang="ru-RU" sz="2000" dirty="0" smtClean="0"/>
              <a:t>2023 года</a:t>
            </a:r>
            <a:endParaRPr lang="ru-RU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2492896"/>
            <a:ext cx="813690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(-)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679,2 тыс. руб. Уменьшаются расходы  на мероприятие «Капитальный ремонт жилого дома № 11 по ул. Молодежная в с.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Тельвиска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Сельского поселения «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сельсовет» ЗР НАО». Администрацией поселения заключен МК № 0184300000422000133 от 04.07.2022 с ООО «ОРИОН», цена контракта 7 222 019,70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руб. На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основании ч.8 ст. 95 Федерального закона от 05.04.2013 № 44-ФЗ с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тороны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пришли к соглашению о расторжении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МК №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0184300000422000133 от 04.07.2022 на капитальный ремонт жилого дома № 11 по ул. Молодежная в с. 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Тельвиска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Сельского поселения «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сельсовет» ЗР НАО. Соглашение о расторжении контракта от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27.11.2023. На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дату расторжения Контракта Подрядчиком выполнено работ на сумму 6 542 722,0 руб. Экономия составляет 679 297,7 руб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.;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1412776"/>
            <a:ext cx="4572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Выделены бюджетные средства из районного  бюджета на реализацию мероприятий: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300330"/>
            <a:ext cx="76328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СЕЛЬСКОГО ПОСЕЛЕНИЯ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ЗАПОЛЯРНОГО РАЙОНА НЕНЕЦКОГО АВТОНОМНОГО ОКРУГА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67544" y="980728"/>
            <a:ext cx="8305800" cy="360040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Изменения на </a:t>
            </a:r>
            <a:r>
              <a:rPr lang="ru-RU" sz="2000" dirty="0" smtClean="0"/>
              <a:t>11</a:t>
            </a:r>
            <a:r>
              <a:rPr lang="ru-RU" sz="2000" dirty="0" smtClean="0"/>
              <a:t> декабря </a:t>
            </a:r>
            <a:r>
              <a:rPr lang="ru-RU" sz="2000" dirty="0" smtClean="0"/>
              <a:t>2023 года</a:t>
            </a:r>
            <a:endParaRPr lang="ru-RU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1412776"/>
            <a:ext cx="8136904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(-)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425,1 тыс.руб. Уменьшаются иные межбюджетные трансферты, запланированные  на реализацию мероприятия  "Работы по реконструкции объекта культурного наследия (памятник истории и культуры) регионального значения "Крест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обетный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" 1868 г., расположенного в д. Устье Сельского поселения "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сельсовет" ЗР НАО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";  "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Осуществление авторского надзора при проведении работ по реконструкции объекта культурного наследия (памятник истории и культуры) регионального значения "Крест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обетный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" 1868 г., расположенного в д. Устье Сельского поселения "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сельсовет" ЗР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НАО»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i="1" u="sng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1340768"/>
            <a:ext cx="4572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Выделены бюджетные средства из районного  бюджета на реализацию мероприятий: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336334"/>
            <a:ext cx="76328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СЕЛЬСКОГО ПОСЕЛЕНИЯ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ЗАПОЛЯРНОГО РАЙОНА НЕНЕЦКОГО АВТОНОМНОГО ОКРУГА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305800" cy="360040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Изменения на </a:t>
            </a:r>
            <a:r>
              <a:rPr lang="ru-RU" sz="2000" dirty="0" smtClean="0"/>
              <a:t>11</a:t>
            </a:r>
            <a:r>
              <a:rPr lang="ru-RU" sz="2000" dirty="0" smtClean="0"/>
              <a:t> декабря </a:t>
            </a:r>
            <a:r>
              <a:rPr lang="ru-RU" sz="2000" dirty="0" smtClean="0"/>
              <a:t>2023 года</a:t>
            </a:r>
            <a:endParaRPr lang="ru-RU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07504" y="1700809"/>
            <a:ext cx="8928992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Выделены бюджетные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средства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 районного  бюджета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реализацию мероприятий:</a:t>
            </a:r>
          </a:p>
          <a:p>
            <a:pPr algn="ctr"/>
            <a:endParaRPr lang="ru-RU" sz="16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(+) 2 535,5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тыс.руб. на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исполнение судебного решения Арбитражного суда Архангельской области по месту нахождения постоянного судебного присутствия в городе Нарьян-Маре Ненецкого автономного округа от 23.08.2023 по делу № А05П-519/2023, а также исполнительного листа в пользу МП ЗР «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Севержилкомсервис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». Решение вступило в законную силу 26.09.2023 (на возмещение  МП ЗР "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Севержилкомсервис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" расходов, понесенных в связи с установкой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общедомовых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приборов учета в муниципальном жилом фонде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>
              <a:lnSpc>
                <a:spcPct val="150000"/>
              </a:lnSpc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(+) 519,3 тыс. руб.	Увеличиваются расходы  на возмещение недополученных доходов или финансового возмещения затрат, возникающих при оказании жителям поселения услуг общественных бань на 2023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ctr"/>
            <a:endParaRPr lang="ru-RU" sz="1400" i="1" u="sng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043608" y="0"/>
            <a:ext cx="8100392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3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СЕЛЬСКОГО ПОСЕЛЕНИЯ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3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3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ЗАПОЛЯРНОГО РАЙОНА НЕНЕЦКОГО АВТОНОМНОГО ОКРУГА</a:t>
            </a:r>
            <a:endParaRPr lang="ru-RU" sz="13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2204864"/>
            <a:ext cx="8712968" cy="1754326"/>
          </a:xfrm>
          <a:prstGeom prst="rect">
            <a:avLst/>
          </a:prstGeom>
          <a:ln>
            <a:solidFill>
              <a:srgbClr val="7030A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Муниципальный долг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е планируется!</a:t>
            </a: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043608" y="0"/>
            <a:ext cx="8100392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3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СЕЛЬСКОГО ПОСЕЛЕНИЯ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3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3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ЗАПОЛЯРНОГО РАЙОНА НЕНЕЦКОГО АВТОНОМНОГО ОКРУГА</a:t>
            </a:r>
            <a:endParaRPr lang="ru-RU" sz="13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2204864"/>
            <a:ext cx="8712968" cy="1938992"/>
          </a:xfrm>
          <a:prstGeom prst="rect">
            <a:avLst/>
          </a:prstGeom>
          <a:ln>
            <a:solidFill>
              <a:srgbClr val="7030A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Проект Решения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 внесении  изменений в решение «О местном бюджете на 2023 год»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размещен на официальном сайте Администрации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E-mail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telwiska@mail.ru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 - Бюджет для граждан –  Презентации по бюджету   или - Решения по бюджету</a:t>
            </a:r>
            <a:endParaRPr lang="en-U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51521" y="1484784"/>
            <a:ext cx="8568952" cy="3385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УЧАСТИЕ ГРАЖДАН В ОБСУЖДЕНИИ ПРОЕКТА МЕСТНОГО БЮДЖЕТА </a:t>
            </a: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НА 2023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ГОД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3594</TotalTime>
  <Words>625</Words>
  <Application>Microsoft Office PowerPoint</Application>
  <PresentationFormat>Экран (4:3)</PresentationFormat>
  <Paragraphs>125</Paragraphs>
  <Slides>8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Слайд 1</vt:lpstr>
      <vt:lpstr>ОСНОВНЫЕ ХАРАКТЕРИСТИКИ МЕСТНОГО БЮДЖЕТА</vt:lpstr>
      <vt:lpstr>Изменения на 11 декабря 2023 года</vt:lpstr>
      <vt:lpstr>Изменения на 11 декабря 2023 года</vt:lpstr>
      <vt:lpstr>Изменения на 11 декабря 2023 года</vt:lpstr>
      <vt:lpstr>Изменения на 11 декабря 2023 года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626</cp:revision>
  <dcterms:created xsi:type="dcterms:W3CDTF">2016-06-20T09:05:39Z</dcterms:created>
  <dcterms:modified xsi:type="dcterms:W3CDTF">2023-12-11T08:33:24Z</dcterms:modified>
</cp:coreProperties>
</file>