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9"/>
  </p:notesMasterIdLst>
  <p:sldIdLst>
    <p:sldId id="256" r:id="rId2"/>
    <p:sldId id="283" r:id="rId3"/>
    <p:sldId id="285" r:id="rId4"/>
    <p:sldId id="288" r:id="rId5"/>
    <p:sldId id="289" r:id="rId6"/>
    <p:sldId id="270" r:id="rId7"/>
    <p:sldId id="28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6666F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437" autoAdjust="0"/>
  </p:normalViewPr>
  <p:slideViewPr>
    <p:cSldViewPr>
      <p:cViewPr>
        <p:scale>
          <a:sx n="90" d="100"/>
          <a:sy n="90" d="100"/>
        </p:scale>
        <p:origin x="-2160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864EC-654E-468E-A13E-17955D85A8DC}" type="datetimeFigureOut">
              <a:rPr lang="ru-RU" smtClean="0"/>
              <a:t>07.07.2025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3F04A-937B-4BEF-BCC9-C2238B22CBA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3F04A-937B-4BEF-BCC9-C2238B22CBA4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07.07.2025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405067"/>
            <a:ext cx="77048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366321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БЮДЖЕТ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ГРАЖДАН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ПРОЕКТ РЕШЕНИЕ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_______202 № _____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СОВЕТА ДЕПУТАТОВ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СЕЛЬСКОГО ПОСЕЛЕНИЯ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ТЕЛЬВИСОЧНЫЙ СЕЛЬСОВЕТ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ЗАПОЛЯРНОГО РАЙОНА  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НЕНЕЦКОГО АВТОНОМНОГО ОКРУГА                                                        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  МЕСТНОМ БЮДЖЕТЕ 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2025 ГОД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4293096"/>
            <a:ext cx="7704856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90000"/>
              </a:lnSpc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Сельское поселение «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Тельвисочный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сельсовет» ЗР НАО</a:t>
            </a:r>
          </a:p>
          <a:p>
            <a:pPr algn="r">
              <a:lnSpc>
                <a:spcPct val="90000"/>
              </a:lnSpc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90000"/>
              </a:lnSpc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Контактная информация:</a:t>
            </a:r>
          </a:p>
          <a:p>
            <a:pPr algn="r">
              <a:lnSpc>
                <a:spcPct val="90000"/>
              </a:lnSpc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Администрация Сельского поселения «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Тельвисочный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сельсовет» ЗР НАО</a:t>
            </a:r>
          </a:p>
          <a:p>
            <a:pPr algn="r">
              <a:lnSpc>
                <a:spcPct val="90000"/>
              </a:lnSpc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166710, НАО, с.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Тельвиска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ул. Центральная, д. 19</a:t>
            </a:r>
          </a:p>
          <a:p>
            <a:pPr algn="r">
              <a:lnSpc>
                <a:spcPct val="90000"/>
              </a:lnSpc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Тел. 8-818-53-39-202, 227, 140</a:t>
            </a:r>
          </a:p>
          <a:p>
            <a:pPr algn="r">
              <a:lnSpc>
                <a:spcPct val="90000"/>
              </a:lnSpc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telwiska@mail.ru</a:t>
            </a:r>
          </a:p>
          <a:p>
            <a:pPr algn="r">
              <a:lnSpc>
                <a:spcPct val="90000"/>
              </a:lnSpc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telviskab@yandex.ru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405067"/>
            <a:ext cx="75608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764704"/>
            <a:ext cx="8305800" cy="43204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ОСНОВНЫЕ ХАРАКТЕРИСТИКИ МЕСТНОГО БЮДЖЕТА</a:t>
            </a:r>
            <a:endParaRPr lang="ru-RU" sz="20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7504" y="1196753"/>
          <a:ext cx="8928992" cy="573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936104"/>
                <a:gridCol w="936104"/>
                <a:gridCol w="1224136"/>
                <a:gridCol w="1008112"/>
                <a:gridCol w="865135"/>
                <a:gridCol w="647033"/>
                <a:gridCol w="1080120"/>
                <a:gridCol w="1008112"/>
              </a:tblGrid>
              <a:tr h="1611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Показатель, тыс.руб.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</a:p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</a:p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Утвержденный (решение от 26.12.2024 № 2)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Уточненный на 25.03.2025 № 08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Уточненный на 30.04.2025 № 01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уточнения на июнь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Уточненный на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июль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95652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68 003,3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114 260,3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223 545,8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223 661,1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269 246,4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76 560,4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345 806,8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15793"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Налоговые, неналоговые доходы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5 514,3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5 206,9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4 191,9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4 191,9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4 639,1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4 639,1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15793"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62 489,0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109 053,4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219 353,9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219 469,2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264 607,3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76 560,4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341 614,9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15793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126 589,3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114 346,5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223 545,8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223 869,3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269 454,6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76 780,4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346 235,0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8465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Профицит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/ Дефицит (+,-)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58 586,0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- 86,2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- 208,2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- 208,2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-220,0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428,2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9604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Верхний предел муниципального долга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264326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620688"/>
            <a:ext cx="8305800" cy="72008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Изменения по доходам на июнь 2025 года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1412776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Вносятся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изменения по доходам в сумме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76 560,4 тыс. руб.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том числе:</a:t>
            </a:r>
          </a:p>
          <a:p>
            <a:pPr marL="457200" indent="-45720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(+) 2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649,6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тыс. руб. в рамках МП "Строительство (приобретение) жилых помещений на территории Сельского поселения "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Тельвисочный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сельсовет" ЗР НАО (Решение Совета муниципального района "Заполярный район" Ненецкого автономного округа" от 05.06.2025 "О внесении изменений в Решение Совета муниципального района "Заполярный район" Ненецкого автономного округа" от 19.12.2024 года № 28-р "О районном бюджете на 2025 год и плановый период 2026-2027 годов«).</a:t>
            </a:r>
          </a:p>
          <a:p>
            <a:pPr marL="457200" indent="-45720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(-) 59,8 тыс. руб. уменьшаются доходы  по заявке Администрации Сельского поселения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Тельвисочный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сельсовет» ЗР НАО  в рамках МП "Развитие культуры на территории муниципального района "Заполярный район" на 2025-2035 годы« (Заключены договора на транспортные услуги и  организацию мероприятий по меньшей стоимости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 (Решение Совета муниципального района "Заполярный район" Ненецкого автономного округа" от 05.06.2025 "О внесении изменений в Решение Совета муниципального района "Заполярный район" Ненецкого автономного округа" от 19.12.2024 года № 28-р "О районном бюджете на 2025 год и плановый период 2026-2027 годов«).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(+) 73 970,6 т.р. увеличиваются доходы  на оказание финансовой поддержки бюджетам муниципальных образований на строительство (приобретение) объектов муниципальной собственности в целях переселения граждан, проживающих в жилых домах, непригодных для проживания и/или с высоким уровнем износа. Решение Собрания депутатов  НАО № 119-оз от 03.07.2025 года и на плановый период 2026 и 2027 годов".</a:t>
            </a:r>
          </a:p>
          <a:p>
            <a:pPr marL="457200" indent="-457200">
              <a:buFontTx/>
              <a:buAutoNum type="arabicPeriod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336334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305800" cy="432048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Изменения по расходам  на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июль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2025 года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1772816"/>
            <a:ext cx="89289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Расходы на 2025 год в целом увеличиваются в сумме на 76 780,4 тыс. руб. и составят сумму 346 235,0 тыс. руб. в том числе: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Направляются остатки средств на 01.01.2025 года: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(+) 200,0 тыс. руб. на раздел 0113 «Оценка недвижимости, признание прав и регулирование отношений по  муниципальной собственности» и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(+) 20,0 тыс. руб. на раздел 0412 «Мероприятия по землеустройству и землепользованию» для выполнения услуг  по установлению санитарно -защитной зоны кладбища в д.Устье, согласно   представления Архангельской области и Ненецкого автономного округа № 7-71-25/201110003 от 28.02.2025 "Об устранении нарушений о погребении и похоронном деле".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i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336334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305800" cy="432048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Изменения по расходам  на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июль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2025 года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772817"/>
            <a:ext cx="8856984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Увеличиваются расходы по разделу 0501 в общей сумме 76 837,5 тыс. руб. в рамках МП "Строительство (приобретение) жилых помещений на территории Сельского поселения "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Тельвисочный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сельсовет" ЗР НАО, в том числе: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(+) 2 649,6 тыс. руб. из районного бюджета (Решение Совета муниципального района "Заполярный район" Ненецкого автономного округа" от 05.06.2025 "О внесении изменений в Решение Совета муниципального района "Заполярный район" Ненецкого автономного округа" от 19.12.2024 года № 28-р "О районном бюджете на 2025 год и плановый период 2026-2027 годов").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(+)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73 970,6 тыс. руб.  из окружного бюджета увеличиваются расходы  на оказание финансовой поддержки бюджетам муниципальных образований на строительство (приобретение) объектов муниципальной собственности в целях переселения граждан, проживающих в жилых домах, непригодных для проживания и/или с высоким уровнем износа. Решение Собрания депутатов  НАО № 119-оз от 03.07.2025 года и на плановый период 2026 и 2027 годов".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(+) 217,3 тыс. руб. увеличиваются расходы в рамках МП "Развитие и поддержка муниципального жилищного фонда Сельского поселения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Тельвисочный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сельсовет» Заполярного района Ненецкого автономного округа на  2025 – 2027 годы»	 для выполнения услуг  по  проверке работоспособности узла учета тепловой энергии у потребителя в муниципальном жилом.		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i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043608" y="0"/>
            <a:ext cx="810039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3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3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3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ЗАПОЛЯРНОГО РАЙОНА НЕНЕЦКОГО АВТОНОМНОГО ОКРУГА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204864"/>
            <a:ext cx="8712968" cy="1754326"/>
          </a:xfrm>
          <a:prstGeom prst="rect">
            <a:avLst/>
          </a:prstGeom>
          <a:ln>
            <a:solidFill>
              <a:srgbClr val="7030A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Муниципальный долг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 планируется!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-56093"/>
            <a:ext cx="277640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043608" y="0"/>
            <a:ext cx="810039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3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3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3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ЗАПОЛЯРНОГО РАЙОНА НЕНЕЦКОГО АВТОНОМНОГО ОКРУГА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204864"/>
            <a:ext cx="8712968" cy="1938992"/>
          </a:xfrm>
          <a:prstGeom prst="rect">
            <a:avLst/>
          </a:prstGeom>
          <a:ln>
            <a:solidFill>
              <a:srgbClr val="7030A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 Решения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внесении  изменений в решение «О местном бюджете на 2025 год»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размещен на официальном сайте Администрации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telwiska@mail.ru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- Бюджет для граждан –  Презентации по бюджету   или - Решения по бюджету</a:t>
            </a: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521" y="1484784"/>
            <a:ext cx="8568952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УЧАСТИЕ ГРАЖДАН В ОБСУЖДЕНИИ ПРОЕКТА МЕСТНОГО БЮДЖЕТА НА 2025  ГОД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3754</TotalTime>
  <Words>588</Words>
  <Application>Microsoft Office PowerPoint</Application>
  <PresentationFormat>Экран (4:3)</PresentationFormat>
  <Paragraphs>128</Paragraphs>
  <Slides>7</Slides>
  <Notes>1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Слайд 1</vt:lpstr>
      <vt:lpstr>ОСНОВНЫЕ ХАРАКТЕРИСТИКИ МЕСТНОГО БЮДЖЕТА</vt:lpstr>
      <vt:lpstr>Изменения по доходам на июнь 2025 года</vt:lpstr>
      <vt:lpstr>Изменения по расходам  на  июль  2025 года</vt:lpstr>
      <vt:lpstr>Изменения по расходам  на  июль  2025 года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674</cp:revision>
  <dcterms:created xsi:type="dcterms:W3CDTF">2016-06-20T09:05:39Z</dcterms:created>
  <dcterms:modified xsi:type="dcterms:W3CDTF">2025-07-07T12:17:08Z</dcterms:modified>
</cp:coreProperties>
</file>