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82725504"/>
        <c:axId val="82796928"/>
        <c:axId val="0"/>
      </c:bar3DChart>
      <c:catAx>
        <c:axId val="82725504"/>
        <c:scaling>
          <c:orientation val="minMax"/>
        </c:scaling>
        <c:axPos val="b"/>
        <c:majorTickMark val="none"/>
        <c:tickLblPos val="nextTo"/>
        <c:crossAx val="82796928"/>
        <c:crosses val="autoZero"/>
        <c:auto val="1"/>
        <c:lblAlgn val="ctr"/>
        <c:lblOffset val="100"/>
      </c:catAx>
      <c:valAx>
        <c:axId val="82796928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8272550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82820480"/>
        <c:axId val="82834560"/>
        <c:axId val="0"/>
      </c:bar3DChart>
      <c:catAx>
        <c:axId val="8282048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2834560"/>
        <c:crosses val="autoZero"/>
        <c:auto val="1"/>
        <c:lblAlgn val="ctr"/>
        <c:lblOffset val="100"/>
      </c:catAx>
      <c:valAx>
        <c:axId val="82834560"/>
        <c:scaling>
          <c:orientation val="minMax"/>
        </c:scaling>
        <c:delete val="1"/>
        <c:axPos val="l"/>
        <c:numFmt formatCode="0.0" sourceLinked="1"/>
        <c:tickLblPos val="none"/>
        <c:crossAx val="828204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01.07.2021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07 июля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2021 года №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84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Администрации муниципального образования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первое полугодие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2021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  плану на 01.07.2021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3 793,3 132,5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580,6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56,6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580,5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56,6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365104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НАО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7072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6"/>
                <a:gridCol w="864096"/>
                <a:gridCol w="1008112"/>
                <a:gridCol w="1152128"/>
                <a:gridCol w="1368152"/>
                <a:gridCol w="118762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 плану на 01.07.2021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56,6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</a:p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2020 – 2022 годы</a:t>
                      </a:r>
                    </a:p>
                    <a:p>
                      <a:pPr algn="ctr"/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2021-2023 годы.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7 810,7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1 011,3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1 011,0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июля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241,7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МО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3 014,8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8034096" cy="2952328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  <a:tabLst>
                <a:tab pos="1343025" algn="l"/>
              </a:tabLs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первом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полугодии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2021 года 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вложения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инвестиции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составили сумму 1 011,0 тыс. руб.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Приобретена квартира по Соглашению об изъятии недвижимого имущества для муниципальных нужд от 11.02.2021 года площадью 31,9 кв.м.,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ул.Пустозерская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дом 30, кВ.8 с целью организации сноса многоквартирного дома признанного аварийным и подлежащим сносу, согласно Постановлению Администрации МО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НАО от 29.03.2019 № 29.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Финансовый отдел Администрации </a:t>
            </a:r>
          </a:p>
          <a:p>
            <a:pPr algn="ctr"/>
            <a:r>
              <a:rPr lang="ru-RU" dirty="0" smtClean="0"/>
              <a:t>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первое полугодие 2021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 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3961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2021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 2021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01.07.2021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квартального плана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65 406,9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18 988,1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16 871,2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3 216,1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1 525,1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62 190,8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17 555,2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15 346,1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65 590,3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040,5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16 691,4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первое полугодие,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50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152128"/>
                <a:gridCol w="1224136"/>
                <a:gridCol w="1043608"/>
              </a:tblGrid>
              <a:tr h="10287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первое полугодие 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 плану  на 01.07.2021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852,7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501,8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256,4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197,3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145,9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1 008,1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518,6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190,8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555,2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346,1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первое полугодие,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4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224136"/>
                <a:gridCol w="1224136"/>
                <a:gridCol w="971600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18 254,4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8 761,5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8 744,5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372,1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7 565,4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5 295,1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3 925,8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1 637,2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1 637,1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исполнение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50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625588"/>
                <a:gridCol w="125963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2 996,3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1 606,1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1 606,1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1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5 709,6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1 162,1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1 161,6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36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 01.07.21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1 811,2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2 734,8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9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26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3 374,4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3 373,7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6 227,9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3 280,3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1 011,0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3581</TotalTime>
  <Words>1077</Words>
  <Application>Microsoft Office PowerPoint</Application>
  <PresentationFormat>Экран (4:3)</PresentationFormat>
  <Paragraphs>388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первое полугодие 2021 года  (тыс.руб.)</vt:lpstr>
      <vt:lpstr>РАЗМЕР МУНИЦИПАЛЬНОГО ДОЛГА</vt:lpstr>
      <vt:lpstr>Исполнение  по доходам за первое полугодие, тыс. руб.</vt:lpstr>
      <vt:lpstr>Исполнение  по расходам за первое полугодие,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в первом полугодии  2021 года  вложения в инвестиции составили сумму 1 011,0 тыс. руб. Приобретена квартира по Соглашению об изъятии недвижимого имущества для муниципальных нужд от 11.02.2021 года площадью 31,9 кв.м., с.Тельвиска ул.Пустозерская, дом 30, кВ.8 с целью организации сноса многоквартирного дома признанного аварийным и подлежащим сносу, согласно Постановлению Администрации МО «Тельвисочный сельсовет» НАО от 29.03.2019 № 29.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448</cp:revision>
  <dcterms:created xsi:type="dcterms:W3CDTF">2016-06-20T09:05:39Z</dcterms:created>
  <dcterms:modified xsi:type="dcterms:W3CDTF">2021-07-07T11:51:06Z</dcterms:modified>
</cp:coreProperties>
</file>