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3" r:id="rId3"/>
    <p:sldId id="284" r:id="rId4"/>
    <p:sldId id="285" r:id="rId5"/>
    <p:sldId id="27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66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6437" autoAdjust="0"/>
  </p:normalViewPr>
  <p:slideViewPr>
    <p:cSldViewPr>
      <p:cViewPr>
        <p:scale>
          <a:sx n="90" d="100"/>
          <a:sy n="90" d="100"/>
        </p:scale>
        <p:origin x="-2160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366321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РЕШЕНИЯ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_________ 2023 № ____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ДЕПУТАТОВ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ПОСЕЛЕНИЯ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 СЕЛЬСОВЕТ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ЗАПОЛЯРНОГО РАЙОНА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НЕНЕЦКОГО АВТОНОМНОГО ОКРУГА               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 МЕСТНОМ БЮДЖЕТЕ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2023 ГОД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4293096"/>
            <a:ext cx="770485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Сельское поселение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764704"/>
            <a:ext cx="83058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ОСНОВНЫЕ ХАРАКТЕРИСТИКИ МЕСТНОГО БЮДЖЕТА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196752"/>
          <a:ext cx="8928994" cy="5785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1093354"/>
                <a:gridCol w="958220"/>
                <a:gridCol w="1015444"/>
                <a:gridCol w="1015444"/>
                <a:gridCol w="1015444"/>
                <a:gridCol w="1015444"/>
                <a:gridCol w="1015444"/>
              </a:tblGrid>
              <a:tr h="16464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26.12.2022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на 28.03.2023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0431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78 544,1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111 211,7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48 180,0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7 222,1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55 402,1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2927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4 165,9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4 152,8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3 942,4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3 942,4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2927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74 378,2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107 058,9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44 237,6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7 222,1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51 459,7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2927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77 666,3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51 297,4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48 180,0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67 780,0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115 960,0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651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/ Дефицит (+,-)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-877,8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59 914,3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60 557,9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60 559,9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81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Изменения по доходам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720840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(+) 7 222,1 т.р.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Увеличиваются доходы за счет МТ из районного бюджета в рамках МП  "Строительство (приобретение) и проведение мероприятий по капитальному и текущему ремонту жилых помещений муниципального района "Заполярный район" на 2020 - 2030 годы", мероприятие – «Капитальный ремонт жилого дома № 11 по ул. Молодежная в 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Сельского поселения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Изменения по </a:t>
            </a:r>
            <a:r>
              <a:rPr lang="ru-RU" sz="2000" dirty="0" smtClean="0"/>
              <a:t>расходам</a:t>
            </a:r>
            <a:endParaRPr lang="ru-RU" sz="20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842220"/>
            <a:ext cx="903649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Параметры местного бюджета на 2023 год  по расходам увеличиваются в сумме 67 780,0  тыс. рублей.  Общая сумма расходов составит  115 960,0  тыс. руб., в том числе: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(+) 23,0 тыс. руб. увеличиваются расходы на «Мероприятия по землеустройству и землепользованию» за счет направления остатков средств на 01.01.2023 года на оплату услуг по оформлению технического задания, внесения изменений в проект межевания и подготовке межевого плана земельного участка для индивидуального жилищного строительства площадью 402 кв.м., расположенного по адресу: НАО,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с.Тельвиска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пер. Колхозный, д.3 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(+) 654,3 тыс. руб. увеличиваются расходы по «Муниципальному дорожному фонду» за счет направления остатков средств МДФ  на 01.01.2023 года.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(+) 7 222,1 тыс. руб. увеличиваются расходы в рамках МП "Строительство (приобретение) и проведение мероприятий по капитальному и текущему ремонту жилых помещений муниципального района "Заполярный район" на 2020 - 2030 годы".  Мероприятие "Капитальный ремонт жилого дома № 11 по ул. Молодежная в с.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Тельвиска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Сельского поселения "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сельсовет" ЗР НАО;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(+) 59 880,6 тыс. руб. Увеличиваются расходы на осуществление отдельных государственных полномочий по предоставлению гражданам компенсационных выплат в целях создания дополнительных условий для расселения граждан из жилых помещений в домах, признанных аварийными из окружного бюджета за счет возврата остатка средств на 01.01.2023 года в бюджет сельского поселения «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0"/>
            <a:ext cx="81003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ЗАПОЛЯРНОГО РАЙОНА НЕНЕЦКОГО АВТОНОМНОГО ОКРУГА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8712968" cy="1938992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 Решения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внесении  изменений в решение «О местном бюджете на 2023 год»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размещен на официальном сайте Администрации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- Бюджет для граждан –  Презентации по бюджету   или - Решения по бюджету</a:t>
            </a: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1" y="1484784"/>
            <a:ext cx="856895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УЧАСТИЕ ГРАЖДАН В ОБСУЖДЕНИИ ПРОЕКТА МЕСТНОГО БЮДЖЕТА НА 2022 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3513</TotalTime>
  <Words>304</Words>
  <Application>Microsoft Office PowerPoint</Application>
  <PresentationFormat>Экран (4:3)</PresentationFormat>
  <Paragraphs>81</Paragraphs>
  <Slides>5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Слайд 1</vt:lpstr>
      <vt:lpstr>ОСНОВНЫЕ ХАРАКТЕРИСТИКИ МЕСТНОГО БЮДЖЕТА</vt:lpstr>
      <vt:lpstr>Изменения по доходам</vt:lpstr>
      <vt:lpstr>Изменения по расходам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598</cp:revision>
  <dcterms:created xsi:type="dcterms:W3CDTF">2016-06-20T09:05:39Z</dcterms:created>
  <dcterms:modified xsi:type="dcterms:W3CDTF">2023-03-07T06:31:06Z</dcterms:modified>
</cp:coreProperties>
</file>