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6" r:id="rId2"/>
    <p:sldId id="293" r:id="rId3"/>
    <p:sldId id="285" r:id="rId4"/>
    <p:sldId id="273" r:id="rId5"/>
    <p:sldId id="317" r:id="rId6"/>
    <p:sldId id="306" r:id="rId7"/>
    <p:sldId id="307" r:id="rId8"/>
    <p:sldId id="308" r:id="rId9"/>
    <p:sldId id="309" r:id="rId10"/>
    <p:sldId id="310" r:id="rId11"/>
    <p:sldId id="311" r:id="rId12"/>
    <p:sldId id="314" r:id="rId13"/>
    <p:sldId id="318" r:id="rId14"/>
    <p:sldId id="315" r:id="rId15"/>
    <p:sldId id="31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73190016"/>
        <c:axId val="74584448"/>
        <c:axId val="0"/>
      </c:bar3DChart>
      <c:catAx>
        <c:axId val="73190016"/>
        <c:scaling>
          <c:orientation val="minMax"/>
        </c:scaling>
        <c:axPos val="b"/>
        <c:majorTickMark val="none"/>
        <c:tickLblPos val="nextTo"/>
        <c:crossAx val="74584448"/>
        <c:crosses val="autoZero"/>
        <c:auto val="1"/>
        <c:lblAlgn val="ctr"/>
        <c:lblOffset val="100"/>
      </c:catAx>
      <c:valAx>
        <c:axId val="74584448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731900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74603904"/>
        <c:axId val="74626176"/>
        <c:axId val="0"/>
      </c:bar3DChart>
      <c:catAx>
        <c:axId val="7460390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4626176"/>
        <c:crosses val="autoZero"/>
        <c:auto val="1"/>
        <c:lblAlgn val="ctr"/>
        <c:lblOffset val="100"/>
      </c:catAx>
      <c:valAx>
        <c:axId val="74626176"/>
        <c:scaling>
          <c:orientation val="minMax"/>
        </c:scaling>
        <c:delete val="1"/>
        <c:axPos val="l"/>
        <c:numFmt formatCode="0.0" sourceLinked="1"/>
        <c:tickLblPos val="none"/>
        <c:crossAx val="746039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 на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01.10.2020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года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0,0 тыс. руб.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1BD7-EF76-4C45-B8E4-CB64F811244B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E4B8C-1B4B-49CE-9C40-8CAE90494C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E4B8C-1B4B-49CE-9C40-8CAE90494C91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13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2020 года №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134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Администрации муниципального образования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 месяцев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2020 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Физическая культура и спорт. Исполнение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 октября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2020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361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3 793,3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529,0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83,9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528,8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75,2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509120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6981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и поддержка  муниципального жилищного фонда  муниципального образования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2019-2022 годы».</a:t>
                      </a: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145,5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2018 – 2020 годы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на 01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2020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362,5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Контрольно-счетная палата  Заполярного района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7" y="5301208"/>
            <a:ext cx="777686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осуществление полномочий внешнего</a:t>
            </a:r>
          </a:p>
          <a:p>
            <a:r>
              <a:rPr lang="ru-RU" dirty="0" smtClean="0"/>
              <a:t>финансового контроля  контрольно – счетного органа</a:t>
            </a:r>
          </a:p>
          <a:p>
            <a:r>
              <a:rPr lang="ru-RU" dirty="0" smtClean="0"/>
              <a:t> МО 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 НАО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flipH="1">
            <a:off x="4283969" y="3429000"/>
            <a:ext cx="2232247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4 445,4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 недополученных доходов или 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 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8034096" cy="2160240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  <a:tabLst>
                <a:tab pos="1343025" algn="l"/>
              </a:tabLst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первом полугодии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2020 года  вложений в инвестиции - нет.</a:t>
            </a:r>
            <a:endParaRPr lang="ru-RU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Финансовый отдел Администрации </a:t>
            </a:r>
          </a:p>
          <a:p>
            <a:pPr algn="ctr"/>
            <a:r>
              <a:rPr lang="ru-RU" dirty="0" smtClean="0"/>
              <a:t> муниципального образования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Ненецкого автономного округа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 месяцев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2020 года 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196751"/>
          <a:ext cx="9036494" cy="407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817"/>
                <a:gridCol w="1351430"/>
                <a:gridCol w="1526826"/>
                <a:gridCol w="1263230"/>
                <a:gridCol w="1728191"/>
              </a:tblGrid>
              <a:tr h="1008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2020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отчетную дату 2020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01.10.2020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01.10.2020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по отношению квартального плана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75 947,3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45 874,1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45 622,8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2 102,1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72 844,5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43 811,8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43 520,7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88 869,0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57 409,7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57 123,4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-12 921,7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535,6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12 921,7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921,7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доходам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01.10.2020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224136"/>
                <a:gridCol w="1224136"/>
                <a:gridCol w="971600"/>
              </a:tblGrid>
              <a:tr h="102872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 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577,6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577,6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совокупный доход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77,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645,4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368,5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368,6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7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919,5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642,8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642,7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7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844,5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43 811,8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43520,7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расходам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01.10.2020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051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224136"/>
                <a:gridCol w="1224136"/>
                <a:gridCol w="971600"/>
              </a:tblGrid>
              <a:tr h="1006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 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17 931,1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13 792,4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13 594,1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3 442,0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1 239,6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1 239,4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63 017,4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39 495,9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39 430,7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3 981,3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2 673,5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2 651,9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исполнение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01.10.2020г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14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4"/>
                <a:gridCol w="1625588"/>
                <a:gridCol w="1259632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3 018,9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2 496,9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2 496,7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10 867,9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7 999,8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7 801,7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3 421,5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2 870,2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2 870,2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исполнение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01.10.2020г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412775"/>
          <a:ext cx="8928992" cy="4999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89"/>
                <a:gridCol w="931836"/>
                <a:gridCol w="931836"/>
                <a:gridCol w="1258851"/>
                <a:gridCol w="1408690"/>
                <a:gridCol w="1408690"/>
              </a:tblGrid>
              <a:tr h="10349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 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/>
                </a:tc>
              </a:tr>
              <a:tr h="803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16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0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67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  исполнение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01.10.2020г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928992" cy="273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169"/>
                <a:gridCol w="1017279"/>
                <a:gridCol w="1152128"/>
                <a:gridCol w="1080120"/>
                <a:gridCol w="1440160"/>
                <a:gridCol w="1224136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9144000" cy="29969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404664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 исполнение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01.10.2020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8" cy="3266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5"/>
                <a:gridCol w="954274"/>
                <a:gridCol w="954274"/>
                <a:gridCol w="1289163"/>
                <a:gridCol w="1442611"/>
                <a:gridCol w="14426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2020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месяцев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18 835,5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411,1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23 922,7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23 945,3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3 732,3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1 839,1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3505</TotalTime>
  <Words>1079</Words>
  <Application>Microsoft Office PowerPoint</Application>
  <PresentationFormat>Экран (4:3)</PresentationFormat>
  <Paragraphs>405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Основные параметры  исполнения местного бюджета  за 9 месяцев 2020 года  (тыс.руб.)</vt:lpstr>
      <vt:lpstr>РАЗМЕР МУНИЦИПАЛЬНОГО ДОЛГА</vt:lpstr>
      <vt:lpstr>Исполнение  по доходам на 01.10.2020 года, тыс. руб.</vt:lpstr>
      <vt:lpstr>Исполнение  по расходам на 01.10.2020 года, тыс. руб.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в первом полугодии  2020 года  вложений в инвестиции - нет.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426</cp:revision>
  <dcterms:created xsi:type="dcterms:W3CDTF">2016-06-20T09:05:39Z</dcterms:created>
  <dcterms:modified xsi:type="dcterms:W3CDTF">2020-10-13T07:07:04Z</dcterms:modified>
</cp:coreProperties>
</file>