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83" r:id="rId3"/>
    <p:sldId id="285" r:id="rId4"/>
    <p:sldId id="287" r:id="rId5"/>
    <p:sldId id="288" r:id="rId6"/>
    <p:sldId id="289" r:id="rId7"/>
    <p:sldId id="290" r:id="rId8"/>
    <p:sldId id="270" r:id="rId9"/>
    <p:sldId id="28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864EC-654E-468E-A13E-17955D85A8DC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3F04A-937B-4BEF-BCC9-C2238B22C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elvisochnyj-r83.gosweb.gosuslugi.ru/ofitsialno/statistika/byudzhet-dlya-grazhda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РЕШЕНИЕ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15.05.2026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внесении изменений в решение 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2026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196753"/>
          <a:ext cx="9324530" cy="566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58"/>
                <a:gridCol w="884810"/>
                <a:gridCol w="884810"/>
                <a:gridCol w="952872"/>
                <a:gridCol w="884810"/>
                <a:gridCol w="816746"/>
                <a:gridCol w="884810"/>
                <a:gridCol w="753074"/>
                <a:gridCol w="1052770"/>
                <a:gridCol w="1052770"/>
              </a:tblGrid>
              <a:tr h="157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29.12.2025 № 2)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бюджет (решение от з1.03.2026 № 2)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на май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 (Решение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 15.05.2026 № 1)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8735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326 093,5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76 922,6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347,9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76 922,6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7058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6 214,9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340,8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26661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323 067,9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68 092,6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71 143,4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71 143,4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288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324 261,1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77 801,8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5 009,6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77 801,8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2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- 86,2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3 025,6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-789,0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- 1 668,2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0010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по доходам на </a:t>
            </a:r>
            <a:r>
              <a:rPr lang="ru-RU" sz="2000" dirty="0" smtClean="0"/>
              <a:t>15 мая </a:t>
            </a:r>
            <a:r>
              <a:rPr lang="ru-RU" sz="2000" dirty="0" smtClean="0"/>
              <a:t>2026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00808"/>
            <a:ext cx="91440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местного бюджета увеличиваются на сумму  347,9 тыс. руб.: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249,8 тыс. руб.  Доходы от перечисления части прибыли, остающейся после уплаты налогов и иных обязательных платежей муниципальных унитарных предприятий, созданных сельскими поселениями;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91,0 тыс. руб. Штрафы, неустойки, пени, уплаченные в случае просрочки исполнения поставщиком (подрядчиком, исполнителем) обязательств, предусмотренных муниципальным контрактом, заключенным муниципальным органом, казенным учреждением сельского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7,1 тыс. руб. Доходы бюджетов сельских поселений от возврата остатков субсидий, субвенций и иных межбюджетных трансфертов, имеющих целевое назначение, прошлых лет из бюджетов муниципальных районов поступили за отчетный период в сумме 7,1 тыс. руб. </a:t>
            </a:r>
          </a:p>
          <a:p>
            <a:pPr marL="457200" indent="-457200">
              <a:buAutoNum type="arabicPeriod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Направление остатков средств на 01.01.2026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916832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444,0 тыс. руб. направлены остатки средств на 01.01.2026 года на содержание  объекта культурного наследия и поддержание в надлежащем техническом состоянии объекта "Крест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- 345,0 тыс. руб. направлены остатки средств на 01.01.2026 года,  на ремонт мостовых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340768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Уменьшаются расходы по подразделу 0104 в сумме 35,7 тыс. руб. Высвободившиеся средства перераспределены на раздел 0113 на содержание  объектов муниципальных казны - 11,2 тыс. руб., на раздел 0705 на  повышение квалификации специалистов 24,5 тыс. руб.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Увеличиваются расходы по подразделу 0113  на содержание и обслуживанию объектов муниципальных казны: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-3,3 тыс. руб. на оплату услуг по ТКО за пустующий жилфонд (увеличилось кол-во квартир в связи переселением из ветхого жилья);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-7,9 тыс.руб.  на оплату услуг за отключение от электроснабжения нежилое здание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ул.Центральная д.12;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444,0 тыс. руб. направлены остатки средств на 01.01.2026 года на содержание  объекта культурного наследия и поддержание в надлежащем техническом состоянии объекта "Крест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220486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Увеличиваются расходы в рамках Муниципальной программы «Развитие и поддержка  муниципального жилищного фонда  Сельского поселения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2026-2028 годы"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50,0  т.р.   на оплату услуг по организационно плановому, документальному, техническому и правовому сопровождению подготовки организации и проведения торгов в сфере ЖКХ по отбору управляющей организации для управления МКД и перезаключения договоров управления МКД6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ул.Набережная, д.11;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ул.Полярная, д. 5-А;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ул.Полярная, д.4,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 Совхозная, д.1;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ул.Совхозная,д.5.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70,0 тыс. руб.  на приобретение материальных запасов для устранения  безопасных условий и исключения отсутствия материальных запасов в случае аварийных ремонтов МЖФ.  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84482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Увеличиваются расходы в рамках МП  «Благоустройство территории Сельского поселения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2026-2028 годы»: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- 77,9 тыс. руб.  «Озеленение». В 2026 году закуплены вазоны на территории площадки поклонного креста.  Поступило три коммерческих предложения по поставке цветов, внесение плодородного грунта и посадка цветов. ИП Уваров С.А. предложил 77,9 т.р., ООО Научно - техническое предприятие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Рубус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81,5 т.р., 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Лосюк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В.А. 85,2 т.р. Выбрали по наименьшей стоимости  ИП Уваров С.А. - 77,9 т.р.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- 1 135,0 тыс. руб. «Прочие мероприятия по благоустройству» на ремонт мостовых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5. Увеличиваются расходы по подразделу 0705 «Профессиональная подготовка, переподготовка и повышение квалификации»  в сумме  24,5 тыс. руб.на оплату услуг за проведение курсов, по повышению квалификации  "Организация и осуществление муниципального контроля" . 	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3416320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Вложения в инвестиции в 2026 году не предусмотрены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56093"/>
            <a:ext cx="27764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12968" cy="3170099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2026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httpst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https://telvisochnyj-r83.gosweb.gosuslugi.ru/ofitsialno/statistika/byudzhet-dlya-grazhdan/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3954</TotalTime>
  <Words>688</Words>
  <Application>Microsoft Office PowerPoint</Application>
  <PresentationFormat>Экран (4:3)</PresentationFormat>
  <Paragraphs>128</Paragraphs>
  <Slides>9</Slides>
  <Notes>5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ОСНОВНЫЕ ХАРАКТЕРИСТИКИ МЕСТНОГО БЮДЖЕТА</vt:lpstr>
      <vt:lpstr>Изменения по доходам на 15 мая 2026 года</vt:lpstr>
      <vt:lpstr>Направление остатков средств на 01.01.2026 года</vt:lpstr>
      <vt:lpstr>Расходы местного бюджета</vt:lpstr>
      <vt:lpstr>Расходы местного бюджета</vt:lpstr>
      <vt:lpstr>Расходы местного бюджета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708</cp:revision>
  <dcterms:created xsi:type="dcterms:W3CDTF">2016-06-20T09:05:39Z</dcterms:created>
  <dcterms:modified xsi:type="dcterms:W3CDTF">2026-05-22T08:45:22Z</dcterms:modified>
</cp:coreProperties>
</file>