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83" r:id="rId3"/>
    <p:sldId id="285" r:id="rId4"/>
    <p:sldId id="288" r:id="rId5"/>
    <p:sldId id="270" r:id="rId6"/>
    <p:sldId id="286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6666FF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86437" autoAdjust="0"/>
  </p:normalViewPr>
  <p:slideViewPr>
    <p:cSldViewPr>
      <p:cViewPr>
        <p:scale>
          <a:sx n="90" d="100"/>
          <a:sy n="90" d="100"/>
        </p:scale>
        <p:origin x="-2160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34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24.04.2025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Герб МО ТС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648072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259632" y="405067"/>
            <a:ext cx="77048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АДМИНИСТРАЦИЯ СЕЛЬСКОГО ПОСЕЛЕНИЯ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«ТЕЛЬВИСОЧНЫЙ СЕЛЬСОВЕТ» ЗАПОЛЯРНОГО РАЙОНА НЕНЕЦКОГО АВТОНОМНОГО ОКРУГА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1366321"/>
            <a:ext cx="9144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БЮДЖЕТ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ГРАЖДАН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ПРОЕКТ РЕШЕНИЕ  </a:t>
            </a:r>
            <a:endParaRPr kumimoji="0" lang="ru-RU" sz="20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_______202 № _____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СОВЕТА ДЕПУТАТОВ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СЕЛЬСКОГО ПОСЕЛЕНИЯ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ТЕЛЬВИСОЧНЫЙ СЕЛЬСОВЕТ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ЗАПОЛЯРНОГО РАЙОНА  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НЕНЕЦКОГО АВТОНОМНОГО ОКРУГА                                                          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  МЕСТНОМ БЮДЖЕТЕ </a:t>
            </a: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2025 ГОД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59632" y="4293096"/>
            <a:ext cx="7704856" cy="2086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90000"/>
              </a:lnSpc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Сельское поселение «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Тельвисочный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сельсовет» ЗР НАО</a:t>
            </a:r>
          </a:p>
          <a:p>
            <a:pPr algn="r">
              <a:lnSpc>
                <a:spcPct val="90000"/>
              </a:lnSpc>
            </a:pP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lnSpc>
                <a:spcPct val="90000"/>
              </a:lnSpc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Контактная информация:</a:t>
            </a:r>
          </a:p>
          <a:p>
            <a:pPr algn="r">
              <a:lnSpc>
                <a:spcPct val="90000"/>
              </a:lnSpc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Администрация Сельского поселения «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Тельвисочный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сельсовет» ЗР НАО</a:t>
            </a:r>
          </a:p>
          <a:p>
            <a:pPr algn="r">
              <a:lnSpc>
                <a:spcPct val="90000"/>
              </a:lnSpc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166710, НАО, с.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Тельвиска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ул. Центральная, д. 19</a:t>
            </a:r>
          </a:p>
          <a:p>
            <a:pPr algn="r">
              <a:lnSpc>
                <a:spcPct val="90000"/>
              </a:lnSpc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Тел. 8-818-53-39-202, 227, 140</a:t>
            </a:r>
          </a:p>
          <a:p>
            <a:pPr algn="r">
              <a:lnSpc>
                <a:spcPct val="90000"/>
              </a:lnSpc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telwiska@mail.ru</a:t>
            </a:r>
          </a:p>
          <a:p>
            <a:pPr algn="r">
              <a:lnSpc>
                <a:spcPct val="90000"/>
              </a:lnSpc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telviskab@yandex.ru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Герб МО ТС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648072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259632" y="405067"/>
            <a:ext cx="75608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АДМИНИСТРАЦИЯ СЕЛЬСКОГО ПОСЕЛЕНИЯ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«ТЕЛЬВИСОЧНЫЙ СЕЛЬСОВЕТ» ЗАПОЛЯРНОГО РАЙОНА НЕНЕЦКОГО АВТОНОМНОГО ОКРУГА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764704"/>
            <a:ext cx="8305800" cy="432048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ОСНОВНЫЕ ХАРАКТЕРИСТИКИ МЕСТНОГО БЮДЖЕТА</a:t>
            </a:r>
            <a:endParaRPr lang="ru-RU" sz="20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07504" y="1196753"/>
          <a:ext cx="8928992" cy="5730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/>
                <a:gridCol w="936104"/>
                <a:gridCol w="936104"/>
                <a:gridCol w="1224136"/>
                <a:gridCol w="1224136"/>
                <a:gridCol w="649111"/>
                <a:gridCol w="647033"/>
                <a:gridCol w="1080120"/>
                <a:gridCol w="1008112"/>
              </a:tblGrid>
              <a:tr h="16111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Показатель, тыс.руб.</a:t>
                      </a:r>
                    </a:p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</a:t>
                      </a:r>
                    </a:p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отчет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2024</a:t>
                      </a:r>
                    </a:p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отчет</a:t>
                      </a:r>
                    </a:p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2025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Утвержденный (решение от 26.12.2024 № 2)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2025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Уточненный на 25.03.2025 № 08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2025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уточнения на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апрель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2025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Уточненный на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апрель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95652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68 003,3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114 260,3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223 545,8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223 661,1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26 885,3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250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546,4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15793"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Налоговые, неналоговые доходы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5 514,3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5 206,9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4 191,9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4 1914,9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4 1914,9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15793"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62 489,0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109 053,4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219 353,9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219 469,2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26 885,3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246 354,5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15793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126 589,3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114 346,5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223 545,8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223 869,3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26 885,3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250 754,6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8465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Профицит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/ Дефицит (+,-)</a:t>
                      </a:r>
                    </a:p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58 586,0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- 86,2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- 208,2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-208,2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- 208,2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9604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Верхний предел муниципального долга</a:t>
                      </a:r>
                    </a:p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Герб МО ТС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648072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259632" y="264326"/>
            <a:ext cx="76328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АДМИНИСТРАЦИЯ СЕЛЬСКОГО ПОСЕЛЕНИЯ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«ТЕЛЬВИСОЧНЫЙ СЕЛЬСОВЕТ» ЗАПОЛЯРНОГО РАЙОНА НЕНЕЦКОГО АВТОНОМНОГО ОКРУГА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67544" y="620688"/>
            <a:ext cx="8305800" cy="72008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Изменения </a:t>
            </a:r>
            <a:r>
              <a:rPr lang="ru-RU" sz="2000" dirty="0" smtClean="0"/>
              <a:t>по доходам на </a:t>
            </a:r>
            <a:r>
              <a:rPr lang="ru-RU" sz="2000" dirty="0" smtClean="0"/>
              <a:t>апрель</a:t>
            </a:r>
            <a:r>
              <a:rPr lang="ru-RU" sz="2000" dirty="0" smtClean="0"/>
              <a:t> </a:t>
            </a:r>
            <a:r>
              <a:rPr lang="ru-RU" sz="2000" dirty="0" smtClean="0"/>
              <a:t>2025 года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1628800"/>
            <a:ext cx="8712968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400" i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Увеличиваются доходы из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окружного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бюджета: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сумме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26 885,3  тыс. руб.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осуществление отдельных государственных полномочий по предоставлению гражданам компенсационных выплат в целях создания дополнительных условий для расселения граждан из жилых помещений в домах, признанных аварийными. 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Герб МО ТС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648072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259632" y="336334"/>
            <a:ext cx="76328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АДМИНИСТРАЦИЯ СЕЛЬСКОГО ПОСЕЛЕНИЯ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«ТЕЛЬВИСОЧНЫЙ СЕЛЬСОВЕТ» ЗАПОЛЯРНОГО РАЙОНА НЕНЕЦКОГО АВТОНОМНОГО ОКРУГА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67544" y="908720"/>
            <a:ext cx="8305800" cy="2880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/>
              <a:t>Изменения </a:t>
            </a:r>
            <a:r>
              <a:rPr lang="ru-RU" sz="2000" dirty="0" smtClean="0"/>
              <a:t>по расходам  на  апрель </a:t>
            </a:r>
            <a:r>
              <a:rPr lang="ru-RU" sz="2000" dirty="0" smtClean="0"/>
              <a:t>2025 года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7504" y="1412776"/>
            <a:ext cx="892899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Увеличиваются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расходы по подразделу 0113 «Эксплуатационные и иные расходы по содержанию и обслуживанию объектов муниципальной казны» в сумме 300,0 тыс. руб. на   приобретение запасной части к машине вакуумной Урал 55-57,  для последующей передачи в МКП "Энергия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".</a:t>
            </a:r>
          </a:p>
          <a:p>
            <a:pPr marL="342900" indent="-342900"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Увеличиваются расходы по подразделу 0501 «Иные выплаты населению» в сумме 26 885,3 тыс. руб. на осуществление отдельных государственных полномочий по предоставлению гражданам компенсационных выплат в целях создания дополнительных условий для расселения граждан из жилых помещений в домах, признанных аварийными.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i="1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Герб МО ТС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648072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043608" y="0"/>
            <a:ext cx="810039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3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АДМИНИСТРАЦИЯ СЕЛЬСКОГО ПОСЕЛЕНИЯ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3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«ТЕЛЬВИСОЧНЫЙ СЕЛЬСОВЕТ»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3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ЗАПОЛЯРНОГО РАЙОНА НЕНЕЦКОГО АВТОНОМНОГО ОКРУГА</a:t>
            </a: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2204864"/>
            <a:ext cx="8712968" cy="1754326"/>
          </a:xfrm>
          <a:prstGeom prst="rect">
            <a:avLst/>
          </a:prstGeom>
          <a:ln>
            <a:solidFill>
              <a:srgbClr val="7030A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Муниципальный долг</a:t>
            </a: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не планируется!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-56093"/>
            <a:ext cx="277640" cy="56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Герб МО ТС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648072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043608" y="0"/>
            <a:ext cx="810039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3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АДМИНИСТРАЦИЯ СЕЛЬСКОГО ПОСЕЛЕНИЯ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3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«ТЕЛЬВИСОЧНЫЙ СЕЛЬСОВЕТ»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3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ЗАПОЛЯРНОГО РАЙОНА НЕНЕЦКОГО АВТОНОМНОГО ОКРУГА</a:t>
            </a: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2204864"/>
            <a:ext cx="8712968" cy="1938992"/>
          </a:xfrm>
          <a:prstGeom prst="rect">
            <a:avLst/>
          </a:prstGeom>
          <a:ln>
            <a:solidFill>
              <a:srgbClr val="7030A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Проект Решения 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 внесении  изменений в решение «О местном бюджете на 2025 год»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размещен на официальном сайте Администрации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telwiska@mail.ru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 - Бюджет для граждан –  Презентации по бюджету   или - Решения по бюджету</a:t>
            </a:r>
            <a:endParaRPr lang="en-US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1521" y="1484784"/>
            <a:ext cx="8568952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УЧАСТИЕ ГРАЖДАН В ОБСУЖДЕНИИ ПРОЕКТА МЕСТНОГО БЮДЖЕТА НА 2025  ГОД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3718</TotalTime>
  <Words>395</Words>
  <Application>Microsoft Office PowerPoint</Application>
  <PresentationFormat>Экран (4:3)</PresentationFormat>
  <Paragraphs>102</Paragraphs>
  <Slides>6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Слайд 1</vt:lpstr>
      <vt:lpstr>ОСНОВНЫЕ ХАРАКТЕРИСТИКИ МЕСТНОГО БЮДЖЕТА</vt:lpstr>
      <vt:lpstr>Изменения по доходам на апрель 2025 года</vt:lpstr>
      <vt:lpstr>Изменения по расходам  на  апрель 2025 года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662</cp:revision>
  <dcterms:created xsi:type="dcterms:W3CDTF">2016-06-20T09:05:39Z</dcterms:created>
  <dcterms:modified xsi:type="dcterms:W3CDTF">2025-04-24T13:43:45Z</dcterms:modified>
</cp:coreProperties>
</file>